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5659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390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730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083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600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582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84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098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053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288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0231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8D83F-964D-41E0-B37D-1E826F5A66A8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18BBA-4EFC-45B5-869C-6F90F57A4B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699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wideband RS-SINR measurement</a:t>
            </a:r>
            <a:endParaRPr kumimoji="1" lang="ja-JP" altLang="en-US" dirty="0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NTT DOCOMO Inc., […]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/>
          <p:cNvSpPr txBox="1">
            <a:spLocks noChangeArrowheads="1"/>
          </p:cNvSpPr>
          <p:nvPr/>
        </p:nvSpPr>
        <p:spPr bwMode="auto">
          <a:xfrm>
            <a:off x="179388" y="188913"/>
            <a:ext cx="39549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23–27,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</a:t>
            </a:r>
            <a:r>
              <a:rPr lang="ja-JP" alt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6.9.1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11" name="テキスト ボックス 10"/>
          <p:cNvSpPr txBox="1">
            <a:spLocks noChangeArrowheads="1"/>
          </p:cNvSpPr>
          <p:nvPr/>
        </p:nvSpPr>
        <p:spPr bwMode="auto">
          <a:xfrm>
            <a:off x="7524328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R4-164734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2388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In RAN4#78bis we agreed that further discussion for wideband measurement scenari</a:t>
            </a:r>
            <a:r>
              <a:rPr lang="en-US" altLang="ja-JP" dirty="0" smtClean="0"/>
              <a:t>o of RS-SINR should be needed.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960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RAN4 should consider coexistence of multiple bandwidths in a same LTE frequency band when measurement accuracy of channel quality is discussed in future releases.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0517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71</Words>
  <Application>Microsoft Office PowerPoint</Application>
  <PresentationFormat>画面に合わせる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wideband RS-SINR measurement</vt:lpstr>
      <vt:lpstr>Backgrounds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エヌ・ティ・ティ・ドコモ情報システム部</dc:creator>
  <cp:lastModifiedBy>エヌ・ティ・ティ・ドコモ情報システム部</cp:lastModifiedBy>
  <cp:revision>10</cp:revision>
  <dcterms:created xsi:type="dcterms:W3CDTF">2016-05-25T15:53:29Z</dcterms:created>
  <dcterms:modified xsi:type="dcterms:W3CDTF">2016-05-26T01:20:47Z</dcterms:modified>
</cp:coreProperties>
</file>