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-40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926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612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323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881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939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47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324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87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164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718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388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E99F1-CC08-415E-828A-95B4C1ABA38C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878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WF on </a:t>
            </a:r>
            <a:r>
              <a:rPr lang="en-GB" b="1" dirty="0" smtClean="0"/>
              <a:t>Release independence for 10MHz in B46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Vodafone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464924" y="0"/>
            <a:ext cx="1252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R4-164685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15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smtClean="0"/>
              <a:t>In </a:t>
            </a:r>
            <a:r>
              <a:rPr lang="es-ES" sz="2400" dirty="0" err="1" smtClean="0"/>
              <a:t>this</a:t>
            </a:r>
            <a:r>
              <a:rPr lang="es-ES" sz="2400" dirty="0" smtClean="0"/>
              <a:t> meeting 10MHz </a:t>
            </a:r>
            <a:r>
              <a:rPr lang="es-ES" sz="2400" dirty="0" err="1" smtClean="0"/>
              <a:t>requirements</a:t>
            </a:r>
            <a:r>
              <a:rPr lang="es-ES" sz="2400" dirty="0" smtClean="0"/>
              <a:t> </a:t>
            </a:r>
            <a:r>
              <a:rPr lang="es-ES" sz="2400" dirty="0" err="1" smtClean="0"/>
              <a:t>for</a:t>
            </a:r>
            <a:r>
              <a:rPr lang="es-ES" sz="2400" dirty="0" smtClean="0"/>
              <a:t> Band 46 DL </a:t>
            </a:r>
            <a:r>
              <a:rPr lang="es-ES" sz="2400" dirty="0" err="1" smtClean="0"/>
              <a:t>have</a:t>
            </a:r>
            <a:r>
              <a:rPr lang="es-ES" sz="2400" dirty="0" smtClean="0"/>
              <a:t> </a:t>
            </a:r>
            <a:r>
              <a:rPr lang="es-ES" sz="2400" dirty="0" err="1" smtClean="0"/>
              <a:t>been</a:t>
            </a:r>
            <a:r>
              <a:rPr lang="es-ES" sz="2400" dirty="0" smtClean="0"/>
              <a:t> </a:t>
            </a:r>
            <a:r>
              <a:rPr lang="es-ES" sz="2400" dirty="0" err="1" smtClean="0"/>
              <a:t>proposed</a:t>
            </a:r>
            <a:r>
              <a:rPr lang="es-ES" sz="2400" dirty="0" smtClean="0"/>
              <a:t> </a:t>
            </a:r>
            <a:r>
              <a:rPr lang="es-ES" sz="2400" dirty="0" err="1" smtClean="0"/>
              <a:t>for</a:t>
            </a:r>
            <a:r>
              <a:rPr lang="es-ES" sz="2400" dirty="0" smtClean="0"/>
              <a:t> </a:t>
            </a:r>
            <a:r>
              <a:rPr lang="es-ES" sz="2400" dirty="0" err="1"/>
              <a:t>Release</a:t>
            </a:r>
            <a:r>
              <a:rPr lang="es-ES" sz="2400" dirty="0"/>
              <a:t> 13</a:t>
            </a:r>
            <a:r>
              <a:rPr lang="es-ES" sz="2400" dirty="0" smtClean="0"/>
              <a:t> in R4-163662 </a:t>
            </a:r>
            <a:r>
              <a:rPr lang="es-ES" sz="2400" dirty="0" err="1" smtClean="0"/>
              <a:t>for</a:t>
            </a:r>
            <a:r>
              <a:rPr lang="es-ES" sz="2400" dirty="0" smtClean="0"/>
              <a:t> UE </a:t>
            </a:r>
            <a:r>
              <a:rPr lang="es-ES" sz="2400" dirty="0" err="1" smtClean="0"/>
              <a:t>side</a:t>
            </a:r>
            <a:r>
              <a:rPr lang="es-ES" sz="2400" dirty="0" smtClean="0"/>
              <a:t> and R4-163943 </a:t>
            </a:r>
            <a:r>
              <a:rPr lang="es-ES" sz="2400" dirty="0" err="1" smtClean="0"/>
              <a:t>for</a:t>
            </a:r>
            <a:r>
              <a:rPr lang="es-ES" sz="2400" dirty="0" smtClean="0"/>
              <a:t> BS </a:t>
            </a:r>
            <a:r>
              <a:rPr lang="es-ES" sz="2400" dirty="0" err="1" smtClean="0"/>
              <a:t>side</a:t>
            </a:r>
            <a:endParaRPr lang="es-ES" sz="2400" dirty="0" smtClean="0"/>
          </a:p>
          <a:p>
            <a:r>
              <a:rPr lang="es-ES" sz="2400" dirty="0" err="1" smtClean="0"/>
              <a:t>Some</a:t>
            </a:r>
            <a:r>
              <a:rPr lang="es-ES" sz="2400" dirty="0" smtClean="0"/>
              <a:t> </a:t>
            </a:r>
            <a:r>
              <a:rPr lang="es-ES" sz="2400" dirty="0" err="1" smtClean="0"/>
              <a:t>companies</a:t>
            </a:r>
            <a:r>
              <a:rPr lang="es-ES" sz="2400" dirty="0" smtClean="0"/>
              <a:t> </a:t>
            </a:r>
            <a:r>
              <a:rPr lang="es-ES" sz="2400" dirty="0" err="1" smtClean="0"/>
              <a:t>expressed</a:t>
            </a:r>
            <a:r>
              <a:rPr lang="es-ES" sz="2400" dirty="0" smtClean="0"/>
              <a:t> </a:t>
            </a:r>
            <a:r>
              <a:rPr lang="es-ES" sz="2400" dirty="0" err="1" smtClean="0"/>
              <a:t>that</a:t>
            </a:r>
            <a:r>
              <a:rPr lang="es-ES" sz="2400" dirty="0" smtClean="0"/>
              <a:t> </a:t>
            </a:r>
            <a:r>
              <a:rPr lang="es-ES" sz="2400" dirty="0" err="1" smtClean="0"/>
              <a:t>preference</a:t>
            </a:r>
            <a:r>
              <a:rPr lang="es-ES" sz="2400" dirty="0" smtClean="0"/>
              <a:t> </a:t>
            </a:r>
            <a:r>
              <a:rPr lang="es-ES" sz="2400" dirty="0" err="1" smtClean="0"/>
              <a:t>is</a:t>
            </a:r>
            <a:r>
              <a:rPr lang="es-ES" sz="2400" dirty="0" smtClean="0"/>
              <a:t> to </a:t>
            </a:r>
            <a:r>
              <a:rPr lang="es-ES" sz="2400" dirty="0" err="1" smtClean="0"/>
              <a:t>have</a:t>
            </a:r>
            <a:r>
              <a:rPr lang="es-ES" sz="2400" dirty="0" smtClean="0"/>
              <a:t> </a:t>
            </a:r>
            <a:r>
              <a:rPr lang="es-ES" sz="2400" dirty="0" err="1" smtClean="0"/>
              <a:t>Release</a:t>
            </a:r>
            <a:r>
              <a:rPr lang="es-ES" sz="2400" dirty="0" smtClean="0"/>
              <a:t> 14 CR </a:t>
            </a:r>
            <a:r>
              <a:rPr lang="es-ES" sz="2400" dirty="0" err="1" smtClean="0"/>
              <a:t>since</a:t>
            </a:r>
            <a:r>
              <a:rPr lang="es-ES" sz="2400" dirty="0" smtClean="0"/>
              <a:t> </a:t>
            </a:r>
            <a:r>
              <a:rPr lang="es-ES" sz="2400" dirty="0" err="1" smtClean="0"/>
              <a:t>Release</a:t>
            </a:r>
            <a:r>
              <a:rPr lang="es-ES" sz="2400" dirty="0" smtClean="0"/>
              <a:t> 13 </a:t>
            </a:r>
            <a:r>
              <a:rPr lang="es-ES" sz="2400" dirty="0" err="1" smtClean="0"/>
              <a:t>is</a:t>
            </a:r>
            <a:r>
              <a:rPr lang="es-ES" sz="2400" dirty="0" smtClean="0"/>
              <a:t> </a:t>
            </a:r>
            <a:r>
              <a:rPr lang="es-ES" sz="2400" dirty="0" err="1" smtClean="0"/>
              <a:t>closed</a:t>
            </a:r>
            <a:endParaRPr lang="es-ES" sz="2400" dirty="0" smtClean="0"/>
          </a:p>
          <a:p>
            <a:r>
              <a:rPr lang="es-ES" sz="2400" dirty="0" err="1" smtClean="0"/>
              <a:t>Regardless</a:t>
            </a:r>
            <a:r>
              <a:rPr lang="es-ES" sz="2400" dirty="0" smtClean="0"/>
              <a:t> of </a:t>
            </a:r>
            <a:r>
              <a:rPr lang="es-ES" sz="2400" dirty="0" err="1" smtClean="0"/>
              <a:t>where</a:t>
            </a:r>
            <a:r>
              <a:rPr lang="es-ES" sz="2400" dirty="0" smtClean="0"/>
              <a:t> </a:t>
            </a:r>
            <a:r>
              <a:rPr lang="es-ES" sz="2400" dirty="0" err="1" smtClean="0"/>
              <a:t>the</a:t>
            </a:r>
            <a:r>
              <a:rPr lang="es-ES" sz="2400" dirty="0" smtClean="0"/>
              <a:t> CR </a:t>
            </a:r>
            <a:r>
              <a:rPr lang="es-ES" sz="2400" dirty="0" err="1" smtClean="0"/>
              <a:t>is</a:t>
            </a:r>
            <a:r>
              <a:rPr lang="es-ES" sz="2400" dirty="0" smtClean="0"/>
              <a:t> </a:t>
            </a:r>
            <a:r>
              <a:rPr lang="es-ES" sz="2400" dirty="0" err="1" smtClean="0"/>
              <a:t>implemented</a:t>
            </a:r>
            <a:r>
              <a:rPr lang="es-ES" sz="2400" dirty="0" smtClean="0"/>
              <a:t>, LAA B46 DL </a:t>
            </a:r>
            <a:r>
              <a:rPr lang="es-ES" sz="2400" dirty="0" err="1" smtClean="0"/>
              <a:t>only</a:t>
            </a:r>
            <a:r>
              <a:rPr lang="es-ES" sz="2400" dirty="0" smtClean="0"/>
              <a:t> </a:t>
            </a:r>
            <a:r>
              <a:rPr lang="es-ES" sz="2400" dirty="0" err="1" smtClean="0"/>
              <a:t>was</a:t>
            </a:r>
            <a:r>
              <a:rPr lang="es-ES" sz="2400" dirty="0" smtClean="0"/>
              <a:t> </a:t>
            </a:r>
            <a:r>
              <a:rPr lang="es-ES" sz="2400" dirty="0" err="1" smtClean="0"/>
              <a:t>specified</a:t>
            </a:r>
            <a:r>
              <a:rPr lang="es-ES" sz="2400" dirty="0" smtClean="0"/>
              <a:t> in </a:t>
            </a:r>
            <a:r>
              <a:rPr lang="es-ES" sz="2400" dirty="0" err="1" smtClean="0"/>
              <a:t>Release</a:t>
            </a:r>
            <a:r>
              <a:rPr lang="es-ES" sz="2400" dirty="0" smtClean="0"/>
              <a:t> 13, </a:t>
            </a:r>
            <a:r>
              <a:rPr lang="es-ES" sz="2400" dirty="0" err="1" smtClean="0"/>
              <a:t>while</a:t>
            </a:r>
            <a:r>
              <a:rPr lang="es-ES" sz="2400" dirty="0" smtClean="0"/>
              <a:t> </a:t>
            </a:r>
            <a:r>
              <a:rPr lang="es-ES" sz="2400" dirty="0" err="1" smtClean="0"/>
              <a:t>eLAA</a:t>
            </a:r>
            <a:r>
              <a:rPr lang="es-ES" sz="2400" dirty="0" smtClean="0"/>
              <a:t> </a:t>
            </a:r>
            <a:r>
              <a:rPr lang="es-ES" sz="2400" dirty="0" err="1" smtClean="0"/>
              <a:t>is</a:t>
            </a:r>
            <a:r>
              <a:rPr lang="es-ES" sz="2400" dirty="0" smtClean="0"/>
              <a:t> </a:t>
            </a:r>
            <a:r>
              <a:rPr lang="es-ES" sz="2400" dirty="0" err="1" smtClean="0"/>
              <a:t>Release</a:t>
            </a:r>
            <a:r>
              <a:rPr lang="es-ES" sz="2400" dirty="0" smtClean="0"/>
              <a:t> 14. In </a:t>
            </a:r>
            <a:r>
              <a:rPr lang="es-ES" sz="2400" dirty="0" err="1" smtClean="0"/>
              <a:t>consequence</a:t>
            </a:r>
            <a:r>
              <a:rPr lang="es-ES" sz="2400" dirty="0" smtClean="0"/>
              <a:t> </a:t>
            </a:r>
            <a:r>
              <a:rPr lang="es-ES" sz="2400" dirty="0" err="1" smtClean="0"/>
              <a:t>the</a:t>
            </a:r>
            <a:r>
              <a:rPr lang="es-ES" sz="2400" dirty="0" smtClean="0"/>
              <a:t> DL </a:t>
            </a:r>
            <a:r>
              <a:rPr lang="es-ES" sz="2400" dirty="0" err="1" smtClean="0"/>
              <a:t>part</a:t>
            </a:r>
            <a:r>
              <a:rPr lang="es-ES" sz="2400" dirty="0" smtClean="0"/>
              <a:t> of </a:t>
            </a:r>
            <a:r>
              <a:rPr lang="es-ES" sz="2400" dirty="0" err="1" smtClean="0"/>
              <a:t>introducing</a:t>
            </a:r>
            <a:r>
              <a:rPr lang="es-ES" sz="2400" dirty="0" smtClean="0"/>
              <a:t> 10MHz in B46 has no </a:t>
            </a:r>
            <a:r>
              <a:rPr lang="es-ES" sz="2400" dirty="0" err="1" smtClean="0"/>
              <a:t>restriction</a:t>
            </a:r>
            <a:r>
              <a:rPr lang="es-ES" sz="2400" dirty="0" smtClean="0"/>
              <a:t> in </a:t>
            </a:r>
            <a:r>
              <a:rPr lang="es-ES" sz="2400" dirty="0" err="1" smtClean="0"/>
              <a:t>Release</a:t>
            </a:r>
            <a:r>
              <a:rPr lang="es-ES" sz="2400" dirty="0" smtClean="0"/>
              <a:t> 13</a:t>
            </a:r>
          </a:p>
          <a:p>
            <a:pPr marL="228600" lvl="1">
              <a:spcBef>
                <a:spcPts val="1000"/>
              </a:spcBef>
            </a:pPr>
            <a:r>
              <a:rPr lang="es-ES" dirty="0" smtClean="0"/>
              <a:t>As </a:t>
            </a:r>
            <a:r>
              <a:rPr lang="es-ES" dirty="0" err="1" smtClean="0"/>
              <a:t>agreed</a:t>
            </a:r>
            <a:r>
              <a:rPr lang="es-ES" dirty="0" smtClean="0"/>
              <a:t> in R4-163148, </a:t>
            </a:r>
            <a:r>
              <a:rPr lang="en-US" dirty="0"/>
              <a:t>the two combinations sets for 5A+46A, 1,3,5A+46C and 1,3,5A+46D and 1,3,5A+46E will be changed to only one combination set (with 20 and 10MHz) if the associated requirements to include 10MHz are completed by </a:t>
            </a:r>
            <a:r>
              <a:rPr lang="en-US" dirty="0" smtClean="0"/>
              <a:t>RAN4#79</a:t>
            </a:r>
            <a:endParaRPr lang="es-ES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5426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10MHz in Band 46 is specified in Release 14</a:t>
            </a:r>
          </a:p>
          <a:p>
            <a:r>
              <a:rPr lang="en-GB" dirty="0" smtClean="0"/>
              <a:t>10MHz DL B46 requirements are specified in a release independent manner since Release 13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5933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Annex (informative)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2400" dirty="0" smtClean="0"/>
              <a:t>From UE support perspective, and as </a:t>
            </a:r>
            <a:r>
              <a:rPr lang="en-GB" sz="2400" dirty="0"/>
              <a:t>agreed in </a:t>
            </a:r>
            <a:r>
              <a:rPr lang="en-GB" sz="2400" dirty="0" smtClean="0"/>
              <a:t>R4-163148, a Release 13 UE:</a:t>
            </a:r>
          </a:p>
          <a:p>
            <a:pPr lvl="1"/>
            <a:r>
              <a:rPr lang="en-GB" dirty="0" smtClean="0"/>
              <a:t>If </a:t>
            </a:r>
            <a:r>
              <a:rPr lang="en-US" dirty="0"/>
              <a:t>5A+46A, 1,3,5A+46C and 1,3,5A+46D and 1,3,5A+46E are supported, </a:t>
            </a:r>
            <a:r>
              <a:rPr lang="en-US" dirty="0" smtClean="0"/>
              <a:t>then the UE supporting any of those combinations will support </a:t>
            </a:r>
            <a:r>
              <a:rPr lang="en-US" dirty="0"/>
              <a:t>10 and </a:t>
            </a:r>
            <a:r>
              <a:rPr lang="en-US" dirty="0" smtClean="0"/>
              <a:t>20MHz as only 1 BCS is available (which includes 10 and 20MHz)</a:t>
            </a:r>
            <a:r>
              <a:rPr lang="en-GB" dirty="0" smtClean="0"/>
              <a:t>. </a:t>
            </a:r>
            <a:r>
              <a:rPr lang="en-GB" dirty="0"/>
              <a:t>And there is no lack of clarity if UE supports 10 or </a:t>
            </a:r>
            <a:r>
              <a:rPr lang="en-GB" dirty="0" smtClean="0"/>
              <a:t>not, since NW knows the CBW being supported</a:t>
            </a:r>
          </a:p>
          <a:p>
            <a:pPr lvl="1"/>
            <a:r>
              <a:rPr lang="en-GB" dirty="0" smtClean="0"/>
              <a:t>Note B46 is a DL only band, and can only be used as CA. UE indicating BCS support</a:t>
            </a:r>
            <a:r>
              <a:rPr lang="en-GB" smtClean="0"/>
              <a:t>, confirms </a:t>
            </a:r>
            <a:r>
              <a:rPr lang="en-GB" dirty="0" smtClean="0"/>
              <a:t>10 and 20MHz support, if CA with B46 is possible from NW side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55817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275</Words>
  <Application>Microsoft Office PowerPoint</Application>
  <PresentationFormat>Custom</PresentationFormat>
  <Paragraphs>15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Release independence for 10MHz in B46</vt:lpstr>
      <vt:lpstr>Background</vt:lpstr>
      <vt:lpstr>Way forward</vt:lpstr>
      <vt:lpstr>Annex (informative)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LAA Bandwidth combination sets in CA basket work items</dc:title>
  <dc:creator>Onozawa, Hisashi (Nokia - JP/Tokyo)</dc:creator>
  <cp:lastModifiedBy>Anaya, Luis, Vodafone Group (lanayac)</cp:lastModifiedBy>
  <cp:revision>35</cp:revision>
  <dcterms:created xsi:type="dcterms:W3CDTF">2016-04-11T17:54:45Z</dcterms:created>
  <dcterms:modified xsi:type="dcterms:W3CDTF">2016-05-26T21:45:31Z</dcterms:modified>
</cp:coreProperties>
</file>