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98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663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8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4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832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32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72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50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4D6D1-218D-4773-9A8F-4195F016389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FF03A-E9D8-4A84-B5F2-12B3740C4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4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WF on </a:t>
            </a:r>
            <a:r>
              <a:rPr lang="en-GB" b="1" dirty="0"/>
              <a:t>continuous uplink transmission in </a:t>
            </a:r>
            <a:r>
              <a:rPr lang="en-GB" b="1" dirty="0" err="1"/>
              <a:t>eMTC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Intel, Sony, Qualcomm, </a:t>
            </a:r>
            <a:r>
              <a:rPr lang="en-US" dirty="0" err="1" smtClean="0">
                <a:solidFill>
                  <a:schemeClr val="tx1"/>
                </a:solidFill>
              </a:rPr>
              <a:t>Sequans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Verizon</a:t>
            </a:r>
            <a:r>
              <a:rPr lang="en-US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Samsung</a:t>
            </a:r>
            <a:r>
              <a:rPr lang="en-US">
                <a:solidFill>
                  <a:schemeClr val="tx1"/>
                </a:solidFill>
              </a:rPr>
              <a:t> , Ericsson</a:t>
            </a:r>
            <a:r>
              <a:rPr lang="en-US" smtClean="0">
                <a:solidFill>
                  <a:schemeClr val="tx1"/>
                </a:solidFill>
              </a:rPr>
              <a:t> [Nokia, </a:t>
            </a:r>
            <a:r>
              <a:rPr lang="en-US" dirty="0" smtClean="0">
                <a:solidFill>
                  <a:schemeClr val="tx1"/>
                </a:solidFill>
              </a:rPr>
              <a:t>NTTDCM…]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228600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TSG-RAN4 #79</a:t>
            </a:r>
            <a:r>
              <a:rPr lang="en-US" b="1" i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US" sz="2000" b="1" i="1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R4-164658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Nanjing, China, 24-28 May, 2016</a:t>
            </a:r>
            <a:endParaRPr lang="en-US" sz="12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719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Rel-13 </a:t>
            </a:r>
            <a:r>
              <a:rPr lang="en-US" dirty="0" err="1"/>
              <a:t>eMTC</a:t>
            </a:r>
            <a:r>
              <a:rPr lang="en-US" dirty="0"/>
              <a:t> design assumes support of half-duplex FDD (HD-FDD) UEs that are not capable of simultaneous reception and transmission on DL and UL </a:t>
            </a:r>
            <a:r>
              <a:rPr lang="en-US" dirty="0" smtClean="0"/>
              <a:t>bands.</a:t>
            </a:r>
          </a:p>
          <a:p>
            <a:r>
              <a:rPr lang="en-GB" dirty="0"/>
              <a:t>MTC UEs would use less expensive XTAL oscillators that may lead to drift rates of the order of 2ppm in 2 seconds</a:t>
            </a:r>
            <a:r>
              <a:rPr lang="en-GB" dirty="0" smtClean="0"/>
              <a:t>.</a:t>
            </a:r>
          </a:p>
          <a:p>
            <a:r>
              <a:rPr lang="en-GB" dirty="0"/>
              <a:t>This issue has been identified in RAN4, and an LS to RAN1 has been sent to clarify the expected UE </a:t>
            </a:r>
            <a:r>
              <a:rPr lang="en-GB" dirty="0" smtClean="0"/>
              <a:t>behaviour.</a:t>
            </a:r>
          </a:p>
          <a:p>
            <a:r>
              <a:rPr lang="en-GB" dirty="0" smtClean="0"/>
              <a:t>RAN1 has working WF </a:t>
            </a:r>
            <a:r>
              <a:rPr lang="en-US" dirty="0"/>
              <a:t>on UL gaps for </a:t>
            </a:r>
            <a:r>
              <a:rPr lang="en-US" dirty="0" err="1"/>
              <a:t>eMTC</a:t>
            </a:r>
            <a:r>
              <a:rPr lang="en-GB" dirty="0" smtClean="0"/>
              <a:t> (R1-165874) addressing the solution for the issue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288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R4-163253 “On </a:t>
            </a:r>
            <a:r>
              <a:rPr lang="en-GB" dirty="0" smtClean="0"/>
              <a:t>continuous uplink transmission in </a:t>
            </a:r>
            <a:r>
              <a:rPr lang="en-GB" dirty="0" err="1" smtClean="0"/>
              <a:t>eMTC</a:t>
            </a:r>
            <a:r>
              <a:rPr lang="en-GB" dirty="0" smtClean="0"/>
              <a:t>,</a:t>
            </a:r>
            <a:r>
              <a:rPr lang="en-US" dirty="0" smtClean="0"/>
              <a:t>” Intel, </a:t>
            </a:r>
            <a:r>
              <a:rPr lang="en-US" dirty="0"/>
              <a:t>3GPP RAN4 #</a:t>
            </a:r>
            <a:r>
              <a:rPr lang="en-US" dirty="0" smtClean="0"/>
              <a:t>79, May </a:t>
            </a:r>
            <a:r>
              <a:rPr lang="en-US" dirty="0"/>
              <a:t>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198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hangingPunct="0"/>
            <a:r>
              <a:rPr lang="en-US" dirty="0" smtClean="0"/>
              <a:t>The </a:t>
            </a:r>
            <a:r>
              <a:rPr lang="en-US" dirty="0"/>
              <a:t>handling of </a:t>
            </a:r>
            <a:r>
              <a:rPr lang="en-US" dirty="0" smtClean="0"/>
              <a:t>frequency synchronization during continuous </a:t>
            </a:r>
            <a:r>
              <a:rPr lang="en-US" dirty="0"/>
              <a:t>transmissions by HD-FDD UEs </a:t>
            </a:r>
            <a:r>
              <a:rPr lang="en-US" dirty="0" smtClean="0"/>
              <a:t>shall </a:t>
            </a:r>
            <a:r>
              <a:rPr lang="en-US" dirty="0"/>
              <a:t>be harmonized across </a:t>
            </a:r>
            <a:r>
              <a:rPr lang="en-US" dirty="0" err="1"/>
              <a:t>eMTC</a:t>
            </a:r>
            <a:r>
              <a:rPr lang="en-US" dirty="0"/>
              <a:t> and NB-</a:t>
            </a:r>
            <a:r>
              <a:rPr lang="en-US" dirty="0" err="1"/>
              <a:t>IoT</a:t>
            </a:r>
            <a:r>
              <a:rPr lang="en-US" dirty="0"/>
              <a:t> </a:t>
            </a:r>
            <a:r>
              <a:rPr lang="en-US" dirty="0" smtClean="0"/>
              <a:t>specifications;</a:t>
            </a:r>
            <a:endParaRPr lang="en-US" dirty="0"/>
          </a:p>
          <a:p>
            <a:pPr hangingPunct="0"/>
            <a:r>
              <a:rPr lang="en-US" dirty="0" smtClean="0"/>
              <a:t>It </a:t>
            </a:r>
            <a:r>
              <a:rPr lang="en-US" dirty="0"/>
              <a:t>is reasonable to expect that the </a:t>
            </a:r>
            <a:r>
              <a:rPr lang="en-US" dirty="0" smtClean="0"/>
              <a:t>values of parameters </a:t>
            </a:r>
            <a:r>
              <a:rPr lang="en-US" dirty="0"/>
              <a:t>of the compensation gap may differ for </a:t>
            </a:r>
            <a:r>
              <a:rPr lang="en-US" dirty="0" err="1"/>
              <a:t>eMTC</a:t>
            </a:r>
            <a:r>
              <a:rPr lang="en-US" dirty="0"/>
              <a:t> from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;</a:t>
            </a:r>
          </a:p>
          <a:p>
            <a:pPr hangingPunct="0"/>
            <a:r>
              <a:rPr lang="en-US" dirty="0" smtClean="0"/>
              <a:t>UCG </a:t>
            </a:r>
            <a:r>
              <a:rPr lang="en-US" dirty="0"/>
              <a:t>will be defined for </a:t>
            </a:r>
            <a:r>
              <a:rPr lang="en-US" dirty="0" err="1"/>
              <a:t>eMTC</a:t>
            </a:r>
            <a:r>
              <a:rPr lang="en-US" dirty="0"/>
              <a:t> and </a:t>
            </a:r>
            <a:r>
              <a:rPr lang="en-US" dirty="0" smtClean="0"/>
              <a:t>a </a:t>
            </a:r>
            <a:r>
              <a:rPr lang="en-US" dirty="0"/>
              <a:t>study </a:t>
            </a:r>
            <a:r>
              <a:rPr lang="en-US" dirty="0" smtClean="0"/>
              <a:t>will be initiated with </a:t>
            </a:r>
            <a:r>
              <a:rPr lang="en-US" dirty="0"/>
              <a:t>the goal of defining </a:t>
            </a:r>
            <a:r>
              <a:rPr lang="en-US" dirty="0" smtClean="0"/>
              <a:t>further details of UCG at </a:t>
            </a:r>
            <a:r>
              <a:rPr lang="en-US" dirty="0"/>
              <a:t>the next </a:t>
            </a:r>
            <a:r>
              <a:rPr lang="en-US" dirty="0" smtClean="0"/>
              <a:t>meeting;</a:t>
            </a:r>
          </a:p>
          <a:p>
            <a:pPr hangingPunct="0"/>
            <a:r>
              <a:rPr lang="en-US" dirty="0"/>
              <a:t>T</a:t>
            </a:r>
            <a:r>
              <a:rPr lang="en-US" dirty="0" smtClean="0"/>
              <a:t>he UEs that don’t need UCG, shall be enabled to operate without UCG implementation.</a:t>
            </a:r>
          </a:p>
          <a:p>
            <a:pPr hangingPunct="0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206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226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Calibri</vt:lpstr>
      <vt:lpstr>Times New Roman</vt:lpstr>
      <vt:lpstr>Office Theme</vt:lpstr>
      <vt:lpstr>WF on continuous uplink transmission in eMTC </vt:lpstr>
      <vt:lpstr>Background</vt:lpstr>
      <vt:lpstr>Reference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continuous uplink transmission in eMTC</dc:title>
  <dc:creator>Zhang, Peiling</dc:creator>
  <cp:keywords>CTPClassification=CTP_PUBLIC:VisualMarkings=</cp:keywords>
  <cp:lastModifiedBy>Tang, Yang</cp:lastModifiedBy>
  <cp:revision>22</cp:revision>
  <dcterms:created xsi:type="dcterms:W3CDTF">2016-05-23T04:23:50Z</dcterms:created>
  <dcterms:modified xsi:type="dcterms:W3CDTF">2016-05-26T09:40:40Z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ed08951a-ee0d-40e2-ba3f-52f8035a8583</vt:lpwstr>
  </property>
  <property fmtid="{D5CDD505-2E9C-101B-9397-08002B2CF9AE}" pid="3" name="CTP_TimeStamp">
    <vt:lpwstr>2016-05-26 09:30:30Z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