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58" r:id="rId5"/>
    <p:sldId id="259" r:id="rId6"/>
    <p:sldId id="260" r:id="rId7"/>
    <p:sldId id="262" r:id="rId8"/>
    <p:sldId id="264" r:id="rId9"/>
    <p:sldId id="265" r:id="rId10"/>
    <p:sldId id="261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12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284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349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315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025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548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044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646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650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938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1059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511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ABAAA-4E5A-49BE-8FC9-B1443B4834EE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463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Way forward on </a:t>
            </a:r>
            <a:r>
              <a:rPr lang="en-US" dirty="0" err="1"/>
              <a:t>eMTC</a:t>
            </a:r>
            <a:r>
              <a:rPr lang="en-US" dirty="0"/>
              <a:t> UE demodulation and CSI </a:t>
            </a:r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Ericsson,[Huawei],[</a:t>
            </a:r>
            <a:r>
              <a:rPr lang="en-US" dirty="0" err="1" smtClean="0"/>
              <a:t>HiSilicon</a:t>
            </a:r>
            <a:r>
              <a:rPr lang="en-US" dirty="0" smtClean="0"/>
              <a:t>],</a:t>
            </a:r>
            <a:br>
              <a:rPr lang="en-US" dirty="0" smtClean="0"/>
            </a:br>
            <a:r>
              <a:rPr lang="en-US" dirty="0" smtClean="0"/>
              <a:t>[</a:t>
            </a:r>
            <a:r>
              <a:rPr lang="en-US" smtClean="0"/>
              <a:t>Qualcomm],[</a:t>
            </a:r>
            <a:r>
              <a:rPr lang="en-US" dirty="0" smtClean="0"/>
              <a:t>Samsung],</a:t>
            </a:r>
            <a:br>
              <a:rPr lang="en-US" dirty="0" smtClean="0"/>
            </a:br>
            <a:r>
              <a:rPr lang="en-US" dirty="0" smtClean="0"/>
              <a:t>[NTT DOCOMO]</a:t>
            </a:r>
            <a:endParaRPr lang="en-US" dirty="0"/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5383212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</a:t>
            </a: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79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Nanjing</a:t>
            </a: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, China 23-27 May, 2016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/>
          <p:cNvSpPr>
            <a:spLocks noChangeArrowheads="1"/>
          </p:cNvSpPr>
          <p:nvPr/>
        </p:nvSpPr>
        <p:spPr bwMode="auto">
          <a:xfrm>
            <a:off x="6875463" y="260350"/>
            <a:ext cx="1944687" cy="4000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 smtClean="0">
                <a:latin typeface="Arial" charset="0"/>
                <a:ea typeface="ＭＳ Ｐゴシック" pitchFamily="34" charset="-128"/>
              </a:rPr>
              <a:t>R4-164608</a:t>
            </a:r>
            <a:endParaRPr lang="en-GB" altLang="zh-CN" sz="2000" dirty="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4335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CQI tests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CQI definition test</a:t>
            </a:r>
          </a:p>
          <a:p>
            <a:pPr lvl="1"/>
            <a:r>
              <a:rPr lang="en-US" dirty="0" smtClean="0"/>
              <a:t>Companies are encouraged to provide the simulation result in the next meeting in order to set the test points</a:t>
            </a:r>
          </a:p>
          <a:p>
            <a:pPr lvl="1"/>
            <a:r>
              <a:rPr lang="en-US" dirty="0" smtClean="0"/>
              <a:t>Refer to CR </a:t>
            </a:r>
            <a:r>
              <a:rPr lang="en-US" dirty="0"/>
              <a:t>R4-164607 </a:t>
            </a:r>
            <a:r>
              <a:rPr lang="en-US" dirty="0" smtClean="0"/>
              <a:t>for the detailed parameters</a:t>
            </a:r>
          </a:p>
          <a:p>
            <a:r>
              <a:rPr lang="en-US" dirty="0" smtClean="0"/>
              <a:t>Sub-band CQI test</a:t>
            </a:r>
          </a:p>
          <a:p>
            <a:pPr lvl="1"/>
            <a:r>
              <a:rPr lang="en-US" dirty="0" smtClean="0"/>
              <a:t>Companies are encouraged to analyze the test method and provide the simulation result</a:t>
            </a:r>
          </a:p>
          <a:p>
            <a:pPr lvl="1"/>
            <a:r>
              <a:rPr lang="en-US" dirty="0" smtClean="0"/>
              <a:t>Refer to R4-163588 for the detailed parameters</a:t>
            </a:r>
            <a:endParaRPr lang="en-US" dirty="0"/>
          </a:p>
          <a:p>
            <a:pPr lvl="2"/>
            <a:r>
              <a:rPr lang="en-US" dirty="0"/>
              <a:t>Propagation channel changed to B.2.4 with </a:t>
            </a:r>
            <a:r>
              <a:rPr lang="en-US" dirty="0" smtClean="0"/>
              <a:t>[1Hz] </a:t>
            </a:r>
            <a:r>
              <a:rPr lang="en-US" dirty="0"/>
              <a:t>of Doppler </a:t>
            </a:r>
            <a:r>
              <a:rPr lang="en-US" dirty="0" smtClean="0"/>
              <a:t>frequency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6385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</a:t>
            </a:r>
            <a:r>
              <a:rPr lang="en-US" dirty="0" smtClean="0"/>
              <a:t>imulation results alignment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Companies </a:t>
            </a:r>
            <a:r>
              <a:rPr lang="en-US" dirty="0" smtClean="0"/>
              <a:t>are encouraged to provide the  updated simulation results for alignment.</a:t>
            </a:r>
          </a:p>
        </p:txBody>
      </p:sp>
    </p:spTree>
    <p:extLst>
      <p:ext uri="{BB962C8B-B14F-4D97-AF65-F5344CB8AC3E}">
        <p14:creationId xmlns:p14="http://schemas.microsoft.com/office/powerpoint/2010/main" val="4257440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 receiver for alignment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Simulation </a:t>
            </a:r>
            <a:r>
              <a:rPr lang="en-US" dirty="0"/>
              <a:t>results </a:t>
            </a:r>
            <a:r>
              <a:rPr lang="en-US" dirty="0" smtClean="0"/>
              <a:t>should </a:t>
            </a:r>
            <a:r>
              <a:rPr lang="en-US" dirty="0"/>
              <a:t>be based on:</a:t>
            </a:r>
          </a:p>
          <a:p>
            <a:pPr lvl="1"/>
            <a:r>
              <a:rPr lang="en-US" dirty="0" smtClean="0"/>
              <a:t>For MPDCCH/PDSCH TM9 tests, non cross-subframe </a:t>
            </a:r>
            <a:r>
              <a:rPr lang="en-US" dirty="0"/>
              <a:t>channel </a:t>
            </a:r>
            <a:r>
              <a:rPr lang="en-US" dirty="0" smtClean="0"/>
              <a:t>estimation</a:t>
            </a:r>
            <a:endParaRPr lang="en-US" dirty="0"/>
          </a:p>
          <a:p>
            <a:pPr lvl="1"/>
            <a:r>
              <a:rPr lang="en-US" dirty="0"/>
              <a:t>Realistic frequency error tacking</a:t>
            </a:r>
          </a:p>
          <a:p>
            <a:pPr lvl="1"/>
            <a:r>
              <a:rPr lang="en-US" dirty="0" smtClean="0"/>
              <a:t>Modeling of the behavior of half-duplex FDD, e.g.,</a:t>
            </a:r>
          </a:p>
          <a:p>
            <a:pPr lvl="2"/>
            <a:r>
              <a:rPr lang="en-US" dirty="0" smtClean="0"/>
              <a:t>Reset the coherent channel estimation after the UL-&gt;DL gap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87097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Alignment of the PBCH simulation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Alignment study consists of:</a:t>
            </a:r>
          </a:p>
          <a:p>
            <a:pPr lvl="1"/>
            <a:r>
              <a:rPr lang="en-US" dirty="0" smtClean="0"/>
              <a:t>Step 1</a:t>
            </a:r>
            <a:r>
              <a:rPr lang="en-US" dirty="0"/>
              <a:t>: provide the simulation results for alignment without repetition under </a:t>
            </a:r>
            <a:r>
              <a:rPr lang="en-US" dirty="0" smtClean="0"/>
              <a:t>EPA1</a:t>
            </a:r>
          </a:p>
          <a:p>
            <a:pPr lvl="1"/>
            <a:r>
              <a:rPr lang="en-US" dirty="0" smtClean="0"/>
              <a:t>Step 2: provide </a:t>
            </a:r>
            <a:r>
              <a:rPr lang="en-US" dirty="0"/>
              <a:t>the simulation results with repetition under </a:t>
            </a:r>
            <a:r>
              <a:rPr lang="en-US" dirty="0" smtClean="0"/>
              <a:t>EPA1</a:t>
            </a:r>
          </a:p>
          <a:p>
            <a:r>
              <a:rPr lang="en-US" dirty="0"/>
              <a:t>Refer to </a:t>
            </a:r>
            <a:r>
              <a:rPr lang="en-US" dirty="0" smtClean="0"/>
              <a:t>R4-164604 </a:t>
            </a:r>
            <a:r>
              <a:rPr lang="en-US" dirty="0"/>
              <a:t>for the detailed simulation parameters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171820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Alignment of MPDCCH CE Mode A simulation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Alignment </a:t>
            </a:r>
            <a:r>
              <a:rPr lang="en-US" dirty="0"/>
              <a:t>study consists of:</a:t>
            </a:r>
          </a:p>
          <a:p>
            <a:pPr lvl="1"/>
            <a:r>
              <a:rPr lang="en-US" dirty="0" smtClean="0"/>
              <a:t>Step 1: provide the results with AWGN with repetition</a:t>
            </a:r>
          </a:p>
          <a:p>
            <a:pPr lvl="2"/>
            <a:r>
              <a:rPr lang="en-US" dirty="0" smtClean="0"/>
              <a:t>Number of repetitions: 1, 8, 16</a:t>
            </a:r>
          </a:p>
          <a:p>
            <a:pPr lvl="1"/>
            <a:r>
              <a:rPr lang="en-US" dirty="0"/>
              <a:t>Step </a:t>
            </a:r>
            <a:r>
              <a:rPr lang="en-US" dirty="0" smtClean="0"/>
              <a:t>2: </a:t>
            </a:r>
            <a:r>
              <a:rPr lang="en-US" dirty="0"/>
              <a:t>provide the results with </a:t>
            </a:r>
            <a:r>
              <a:rPr lang="en-US" dirty="0" smtClean="0"/>
              <a:t>EPA5 </a:t>
            </a:r>
            <a:r>
              <a:rPr lang="en-US" dirty="0"/>
              <a:t>with </a:t>
            </a:r>
            <a:r>
              <a:rPr lang="en-US" dirty="0" smtClean="0"/>
              <a:t>repetition</a:t>
            </a:r>
          </a:p>
          <a:p>
            <a:r>
              <a:rPr lang="en-US" dirty="0"/>
              <a:t>Refer to R4-164605 for the detailed simulation parameters</a:t>
            </a:r>
          </a:p>
          <a:p>
            <a:r>
              <a:rPr lang="en-US" dirty="0" smtClean="0"/>
              <a:t>After the alignment, the number of repetition to be decided.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2393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Alignment of the PDSCH TM6 simulation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Alignment study consists of:</a:t>
            </a:r>
          </a:p>
          <a:p>
            <a:pPr lvl="1"/>
            <a:r>
              <a:rPr lang="en-US" dirty="0" smtClean="0"/>
              <a:t>Step 1: </a:t>
            </a:r>
            <a:r>
              <a:rPr lang="en-US" dirty="0"/>
              <a:t>provide the </a:t>
            </a:r>
            <a:r>
              <a:rPr lang="en-US" dirty="0" smtClean="0"/>
              <a:t>TM6 with fixed PMI simulation </a:t>
            </a:r>
            <a:r>
              <a:rPr lang="en-US" dirty="0"/>
              <a:t>results for </a:t>
            </a:r>
            <a:r>
              <a:rPr lang="en-US" dirty="0" smtClean="0"/>
              <a:t>alignment</a:t>
            </a:r>
          </a:p>
          <a:p>
            <a:pPr lvl="2"/>
            <a:r>
              <a:rPr lang="en-US" dirty="0" smtClean="0"/>
              <a:t>PMI=0, without repetition</a:t>
            </a:r>
          </a:p>
          <a:p>
            <a:pPr lvl="1"/>
            <a:r>
              <a:rPr lang="en-US" dirty="0" smtClean="0"/>
              <a:t>Step 2: Provide the TM2 simulation results for alignment purpose</a:t>
            </a:r>
          </a:p>
          <a:p>
            <a:pPr lvl="2"/>
            <a:r>
              <a:rPr lang="en-US" dirty="0" smtClean="0"/>
              <a:t>Without repetition</a:t>
            </a:r>
          </a:p>
          <a:p>
            <a:pPr lvl="1"/>
            <a:r>
              <a:rPr lang="en-US" dirty="0" smtClean="0"/>
              <a:t>Step 3: </a:t>
            </a:r>
            <a:r>
              <a:rPr lang="en-GB" dirty="0"/>
              <a:t>provide the TM6 simulation results without </a:t>
            </a:r>
            <a:r>
              <a:rPr lang="en-GB" dirty="0" smtClean="0"/>
              <a:t>repetition</a:t>
            </a:r>
          </a:p>
          <a:p>
            <a:pPr lvl="2"/>
            <a:r>
              <a:rPr lang="en-GB" dirty="0" smtClean="0"/>
              <a:t>PMI feedback periodicity with PUCCH 1-1: [8ms] </a:t>
            </a:r>
          </a:p>
          <a:p>
            <a:r>
              <a:rPr lang="en-US" dirty="0" smtClean="0"/>
              <a:t>Refer </a:t>
            </a:r>
            <a:r>
              <a:rPr lang="en-US" dirty="0"/>
              <a:t>to </a:t>
            </a:r>
            <a:r>
              <a:rPr lang="en-US" dirty="0" smtClean="0"/>
              <a:t>R4-164606 </a:t>
            </a:r>
            <a:r>
              <a:rPr lang="en-US" dirty="0"/>
              <a:t>for the detailed simulation </a:t>
            </a:r>
            <a:r>
              <a:rPr lang="en-US" dirty="0" smtClean="0"/>
              <a:t>parameters for alignment</a:t>
            </a:r>
          </a:p>
        </p:txBody>
      </p:sp>
    </p:spTree>
    <p:extLst>
      <p:ext uri="{BB962C8B-B14F-4D97-AF65-F5344CB8AC3E}">
        <p14:creationId xmlns:p14="http://schemas.microsoft.com/office/powerpoint/2010/main" val="3567786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MPDCCH CE Mode B test case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Propagation channel: </a:t>
            </a:r>
          </a:p>
          <a:p>
            <a:pPr lvl="1" fontAlgn="base" hangingPunct="0"/>
            <a:r>
              <a:rPr lang="en-US" dirty="0"/>
              <a:t>Propagation channel</a:t>
            </a:r>
          </a:p>
          <a:p>
            <a:pPr lvl="2" fontAlgn="base" hangingPunct="0"/>
            <a:r>
              <a:rPr lang="en-US" dirty="0" smtClean="0"/>
              <a:t>Two options: AWGN, ETU1</a:t>
            </a:r>
          </a:p>
          <a:p>
            <a:pPr fontAlgn="base" hangingPunct="0"/>
            <a:r>
              <a:rPr lang="en-US" dirty="0"/>
              <a:t>After the alignment, the number of repetition to be decided</a:t>
            </a:r>
            <a:endParaRPr lang="en-US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8903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PDSCH demodulation requirement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CE Mode A TM9</a:t>
            </a:r>
          </a:p>
          <a:p>
            <a:pPr lvl="1"/>
            <a:r>
              <a:rPr lang="en-US" dirty="0" smtClean="0"/>
              <a:t>Set the maximum number of HARQ retransmission to 1</a:t>
            </a:r>
          </a:p>
          <a:p>
            <a:pPr lvl="1"/>
            <a:r>
              <a:rPr lang="en-US" dirty="0" smtClean="0"/>
              <a:t>SNR test point considering the sufficient MPDDCH decoding performance</a:t>
            </a:r>
          </a:p>
          <a:p>
            <a:pPr lvl="2"/>
            <a:r>
              <a:rPr lang="en-US" dirty="0" smtClean="0"/>
              <a:t>Option1: 0dB</a:t>
            </a:r>
          </a:p>
          <a:p>
            <a:pPr lvl="2"/>
            <a:r>
              <a:rPr lang="en-US" dirty="0" smtClean="0"/>
              <a:t>Option2: -6dB</a:t>
            </a:r>
          </a:p>
          <a:p>
            <a:pPr lvl="2"/>
            <a:r>
              <a:rPr lang="en-US" dirty="0" smtClean="0"/>
              <a:t>Option3: [-3dB] (between 0dB and -6dB)</a:t>
            </a:r>
          </a:p>
          <a:p>
            <a:pPr lvl="1"/>
            <a:r>
              <a:rPr lang="en-US" dirty="0" smtClean="0"/>
              <a:t>Coding rate</a:t>
            </a:r>
          </a:p>
          <a:p>
            <a:pPr lvl="2"/>
            <a:r>
              <a:rPr lang="en-US" dirty="0" smtClean="0"/>
              <a:t>Option1: 1/10 (TBS=152bits)</a:t>
            </a:r>
          </a:p>
          <a:p>
            <a:pPr lvl="2"/>
            <a:r>
              <a:rPr lang="en-US" dirty="0" smtClean="0"/>
              <a:t>Option2: 1/3 (TBS=504bits)</a:t>
            </a:r>
          </a:p>
          <a:p>
            <a:pPr lvl="2"/>
            <a:r>
              <a:rPr lang="en-US" dirty="0" smtClean="0"/>
              <a:t>Option3: Other coding rate is not precluded</a:t>
            </a:r>
          </a:p>
          <a:p>
            <a:pPr lvl="1"/>
            <a:r>
              <a:rPr lang="en-US" dirty="0" smtClean="0"/>
              <a:t>Number of repetitions</a:t>
            </a:r>
          </a:p>
          <a:p>
            <a:pPr lvl="2"/>
            <a:r>
              <a:rPr lang="en-US" dirty="0" smtClean="0"/>
              <a:t>Select the number which </a:t>
            </a:r>
            <a:r>
              <a:rPr lang="en-US" altLang="zh-CN" dirty="0"/>
              <a:t>can satisfy </a:t>
            </a:r>
            <a:r>
              <a:rPr lang="en-US" altLang="zh-CN" dirty="0" smtClean="0"/>
              <a:t>the SNR test point</a:t>
            </a:r>
          </a:p>
          <a:p>
            <a:pPr lvl="2"/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202927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PDSCH </a:t>
            </a:r>
            <a:r>
              <a:rPr lang="en-US" dirty="0"/>
              <a:t>demodulation requirement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CE Mode B </a:t>
            </a:r>
            <a:r>
              <a:rPr lang="en-US" altLang="zh-CN" dirty="0" smtClean="0"/>
              <a:t>TM2</a:t>
            </a:r>
          </a:p>
          <a:p>
            <a:pPr lvl="1"/>
            <a:r>
              <a:rPr lang="en-US" dirty="0"/>
              <a:t>Set the maximum number of HARQ retransmission to 1</a:t>
            </a:r>
          </a:p>
          <a:p>
            <a:pPr lvl="1" fontAlgn="base" hangingPunct="0"/>
            <a:r>
              <a:rPr lang="en-US" dirty="0" smtClean="0"/>
              <a:t>Propagation </a:t>
            </a:r>
            <a:r>
              <a:rPr lang="en-US" dirty="0"/>
              <a:t>channel</a:t>
            </a:r>
          </a:p>
          <a:p>
            <a:pPr lvl="2" fontAlgn="base" hangingPunct="0"/>
            <a:r>
              <a:rPr lang="en-US" dirty="0" smtClean="0"/>
              <a:t>Two </a:t>
            </a:r>
            <a:r>
              <a:rPr lang="en-US" dirty="0"/>
              <a:t>options: AWGN, </a:t>
            </a:r>
            <a:r>
              <a:rPr lang="en-US" dirty="0" smtClean="0"/>
              <a:t>ETU1</a:t>
            </a:r>
            <a:endParaRPr lang="en-US" dirty="0"/>
          </a:p>
          <a:p>
            <a:pPr lvl="1" hangingPunct="0"/>
            <a:r>
              <a:rPr lang="en-US" dirty="0"/>
              <a:t>Number of repetitions:</a:t>
            </a:r>
          </a:p>
          <a:p>
            <a:pPr lvl="2" hangingPunct="0"/>
            <a:r>
              <a:rPr lang="en-US" dirty="0"/>
              <a:t>Option1: </a:t>
            </a:r>
            <a:r>
              <a:rPr lang="en-US" dirty="0" smtClean="0"/>
              <a:t>Number to </a:t>
            </a:r>
            <a:r>
              <a:rPr lang="en-US" dirty="0"/>
              <a:t>satisfy BLER=30% with the target </a:t>
            </a:r>
            <a:r>
              <a:rPr lang="en-US" dirty="0" smtClean="0"/>
              <a:t>SNR with QPSK, TBS=152bits</a:t>
            </a:r>
          </a:p>
          <a:p>
            <a:pPr lvl="2" hangingPunct="0"/>
            <a:r>
              <a:rPr lang="en-US" altLang="zh-CN" dirty="0" smtClean="0"/>
              <a:t>Option2: Same </a:t>
            </a:r>
            <a:r>
              <a:rPr lang="en-US" altLang="zh-CN" dirty="0"/>
              <a:t>or longer value  than MPDCCH repetition. </a:t>
            </a:r>
          </a:p>
          <a:p>
            <a:pPr lvl="3" hangingPunct="0"/>
            <a:r>
              <a:rPr lang="en-US" altLang="zh-CN" dirty="0"/>
              <a:t>TBS size may need </a:t>
            </a:r>
            <a:r>
              <a:rPr lang="en-US" altLang="zh-CN" dirty="0" smtClean="0"/>
              <a:t>change</a:t>
            </a:r>
          </a:p>
        </p:txBody>
      </p:sp>
    </p:spTree>
    <p:extLst>
      <p:ext uri="{BB962C8B-B14F-4D97-AF65-F5344CB8AC3E}">
        <p14:creationId xmlns:p14="http://schemas.microsoft.com/office/powerpoint/2010/main" val="26639348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498</Words>
  <Application>Microsoft Office PowerPoint</Application>
  <PresentationFormat>On-screen Show (4:3)</PresentationFormat>
  <Paragraphs>69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Way forward on eMTC UE demodulation and CSI requirements</vt:lpstr>
      <vt:lpstr>Simulation results alignment</vt:lpstr>
      <vt:lpstr>Reference receiver for alignment</vt:lpstr>
      <vt:lpstr>Alignment of the PBCH simulation results</vt:lpstr>
      <vt:lpstr>Alignment of MPDCCH CE Mode A simulation results</vt:lpstr>
      <vt:lpstr>Alignment of the PDSCH TM6 simulation results</vt:lpstr>
      <vt:lpstr>MPDCCH CE Mode B test case</vt:lpstr>
      <vt:lpstr>PDSCH demodulation requirement</vt:lpstr>
      <vt:lpstr>PDSCH demodulation requirement</vt:lpstr>
      <vt:lpstr>CQI tests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eMTC UE demodulation requirements</dc:title>
  <dc:creator>Kazuyoshi Uesaka</dc:creator>
  <cp:lastModifiedBy>Kazuyoshi Uesaka</cp:lastModifiedBy>
  <cp:revision>94</cp:revision>
  <dcterms:created xsi:type="dcterms:W3CDTF">2016-05-23T12:58:55Z</dcterms:created>
  <dcterms:modified xsi:type="dcterms:W3CDTF">2016-05-26T09:09:36Z</dcterms:modified>
</cp:coreProperties>
</file>