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8" r:id="rId3"/>
    <p:sldId id="285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4" autoAdjust="0"/>
    <p:restoredTop sz="95142" autoAdjust="0"/>
  </p:normalViewPr>
  <p:slideViewPr>
    <p:cSldViewPr>
      <p:cViewPr varScale="1">
        <p:scale>
          <a:sx n="75" d="100"/>
          <a:sy n="75" d="100"/>
        </p:scale>
        <p:origin x="-15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#80Bis	                                               Ljubljana, Slovenia, 10-14, October, 2016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Nokia, Ericsson, ZTE, Samsung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NB-</a:t>
            </a:r>
            <a:r>
              <a:rPr lang="en-US" altLang="zh-CN" sz="4400" dirty="0" err="1" smtClean="0"/>
              <a:t>IoT</a:t>
            </a:r>
            <a:r>
              <a:rPr lang="en-US" altLang="zh-CN" sz="4400" dirty="0" smtClean="0"/>
              <a:t> BS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R4-168720</a:t>
            </a:r>
            <a:endParaRPr lang="zh-CN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NPUSCH</a:t>
            </a:r>
            <a:r>
              <a:rPr lang="en-US" altLang="zh-CN" b="1" dirty="0" smtClean="0"/>
              <a:t> </a:t>
            </a:r>
            <a:r>
              <a:rPr lang="en-US" altLang="zh-CN" dirty="0" smtClean="0"/>
              <a:t>format</a:t>
            </a:r>
            <a:r>
              <a:rPr lang="en-US" altLang="zh-CN" b="1" dirty="0" smtClean="0"/>
              <a:t> 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en-US" altLang="zh-CN" sz="2400" dirty="0" smtClean="0"/>
              <a:t>Companies  should provide simulation results with impairment on RAN4 reflector </a:t>
            </a:r>
            <a:r>
              <a:rPr lang="en-US" altLang="zh-CN" sz="2400" dirty="0" smtClean="0">
                <a:solidFill>
                  <a:srgbClr val="FF0000"/>
                </a:solidFill>
              </a:rPr>
              <a:t>before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Nov. 1, 2016 </a:t>
            </a:r>
            <a:r>
              <a:rPr lang="en-US" altLang="zh-CN" sz="2400" dirty="0" smtClean="0"/>
              <a:t>to finalize the requirements. </a:t>
            </a:r>
          </a:p>
          <a:p>
            <a:pPr>
              <a:buFont typeface="Wingdings" pitchFamily="2" charset="2"/>
              <a:buChar char="§"/>
            </a:pPr>
            <a:r>
              <a:rPr lang="en-GB" sz="2400" dirty="0" smtClean="0"/>
              <a:t>Requirements would be based on averaged practical simulation results (based on the observation there is currently no major difference on theoretical results).</a:t>
            </a:r>
            <a:endParaRPr lang="en-US" sz="2400" dirty="0" smtClean="0"/>
          </a:p>
          <a:p>
            <a:pPr>
              <a:buFont typeface="Wingdings" pitchFamily="2" charset="2"/>
              <a:buChar char="§"/>
            </a:pPr>
            <a:endParaRPr lang="en-US" altLang="zh-CN" sz="2400" dirty="0" smtClean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NPUSCH format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en-US" altLang="zh-CN" sz="2400" dirty="0" smtClean="0"/>
              <a:t>Companies should bring both ideal and practical simulation results on RAN4 reflector before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Oct. 28, 2016</a:t>
            </a:r>
            <a:r>
              <a:rPr lang="en-US" altLang="zh-CN" sz="2400" b="1" dirty="0" smtClean="0"/>
              <a:t>;</a:t>
            </a:r>
          </a:p>
          <a:p>
            <a:pPr>
              <a:buFont typeface="Wingdings" pitchFamily="2" charset="2"/>
              <a:buChar char="§"/>
            </a:pPr>
            <a:r>
              <a:rPr lang="en-GB" sz="2400" dirty="0" smtClean="0"/>
              <a:t>Requirements would be based on averaged practical simulation results;</a:t>
            </a:r>
            <a:endParaRPr lang="en-US" altLang="zh-CN" sz="2400" b="1" dirty="0" smtClean="0"/>
          </a:p>
          <a:p>
            <a:r>
              <a:rPr lang="en-GB" sz="2400" dirty="0" smtClean="0"/>
              <a:t>If there </a:t>
            </a:r>
            <a:r>
              <a:rPr lang="en-GB" sz="2400" smtClean="0"/>
              <a:t>are large differences </a:t>
            </a:r>
            <a:r>
              <a:rPr lang="en-GB" sz="2400" dirty="0" smtClean="0"/>
              <a:t>in practical simulation results from interested companies, additional margin [x dB] may be added into the averaged practical simulation results. The additional margin [x dB] will be determined in RAN4#81.</a:t>
            </a:r>
            <a:endParaRPr lang="en-US" sz="2400" dirty="0" smtClean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9102</TotalTime>
  <Words>147</Words>
  <Application>Microsoft Office PowerPoint</Application>
  <PresentationFormat>On-screen Show (4:3)</PresentationFormat>
  <Paragraphs>13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3GPP TSG-RAN WG4 Meeting #80Bis                                                Ljubljana, Slovenia, 10-14, October, 2016</vt:lpstr>
      <vt:lpstr>NPUSCH format 1</vt:lpstr>
      <vt:lpstr>NPUSCH format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723</cp:revision>
  <dcterms:created xsi:type="dcterms:W3CDTF">2016-01-12T08:39:50Z</dcterms:created>
  <dcterms:modified xsi:type="dcterms:W3CDTF">2016-10-11T16:09:42Z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</Properties>
</file>