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7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 varScale="1">
        <p:scale>
          <a:sx n="72" d="100"/>
          <a:sy n="72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118D9EA7-0489-4633-B4DA-7EC26FE18377}" type="datetimeFigureOut">
              <a:rPr lang="zh-CN" altLang="en-US"/>
              <a:pPr>
                <a:defRPr/>
              </a:pPr>
              <a:t>2015-10-16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802A1BE-1DD2-4246-8B5C-386C1FBEC4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5C2122-DDA4-445C-93E1-2DD68B35D25F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A1BE-1DD2-4246-8B5C-386C1FBEC4C2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8832B-0D99-4AB7-B9A7-A0933BC025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DD0F3-26E9-43B4-86DE-6FE8F305E1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6206C-6E32-499B-8D86-2CBFE376A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27CBA-5784-4109-AD0F-C4762148F5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80A8F-5AB7-444B-840C-8288D1DF2A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9E076-CA41-41B8-B5F0-79DDDBB442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EA50A-D821-430A-8F1D-3AB812F742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FD5B0-C153-4005-89CB-8578330BCC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87AF3-6642-4D8D-A04A-56B2667B54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4984B-8245-47DF-9BD1-C6C73D600F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C4D05-D3B5-49C7-8079-BC02B1DE0F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C3B7A766-B5D1-4ADC-84CD-29F8E5C8C5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847850"/>
          </a:xfrm>
        </p:spPr>
        <p:txBody>
          <a:bodyPr/>
          <a:lstStyle/>
          <a:p>
            <a:r>
              <a:rPr lang="en-US" altLang="ja-JP" sz="4000" dirty="0" smtClean="0">
                <a:ea typeface="MS PGothic" pitchFamily="34" charset="-128"/>
              </a:rPr>
              <a:t>Way forward on r</a:t>
            </a:r>
            <a:r>
              <a:rPr lang="en-US" altLang="zh-CN" sz="4000" dirty="0" smtClean="0">
                <a:ea typeface="MS PGothic" pitchFamily="34" charset="-128"/>
              </a:rPr>
              <a:t>elease independence for 3UL CA</a:t>
            </a:r>
            <a:endParaRPr lang="en-US" altLang="ja-JP" sz="4000" dirty="0" smtClean="0">
              <a:ea typeface="MS PGothic" pitchFamily="34" charset="-12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CATT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380288" y="188913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itchFamily="34" charset="-128"/>
              </a:rPr>
              <a:t>R4-156906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GB" altLang="zh-CN" b="1" dirty="0"/>
              <a:t>3GPP TSG-RAN WG4 Meeting #</a:t>
            </a:r>
            <a:r>
              <a:rPr lang="en-GB" altLang="zh-CN" b="1" dirty="0" smtClean="0"/>
              <a:t>76bis</a:t>
            </a:r>
            <a:endParaRPr lang="zh-CN" altLang="zh-CN" b="1" dirty="0"/>
          </a:p>
          <a:p>
            <a:pPr eaLnBrk="1" hangingPunct="1"/>
            <a:r>
              <a:rPr lang="en-US" altLang="zh-CN" b="1" dirty="0" smtClean="0"/>
              <a:t>Sophia, </a:t>
            </a:r>
            <a:r>
              <a:rPr lang="en-US" altLang="zh-CN" b="1" dirty="0" err="1" smtClean="0"/>
              <a:t>Antipolis</a:t>
            </a:r>
            <a:r>
              <a:rPr lang="en-US" altLang="zh-CN" b="1" dirty="0" smtClean="0"/>
              <a:t>, 12-16 Oct, 2015</a:t>
            </a:r>
            <a:r>
              <a:rPr lang="en-GB" altLang="zh-CN" b="1" dirty="0" smtClean="0"/>
              <a:t> </a:t>
            </a:r>
            <a:endParaRPr lang="en-GB" altLang="zh-CN" b="1" dirty="0"/>
          </a:p>
          <a:p>
            <a:pPr eaLnBrk="1" hangingPunct="1"/>
            <a:r>
              <a:rPr lang="en-GB" altLang="zh-CN" b="1" dirty="0" smtClean="0"/>
              <a:t>Agenda Item: 7.38.5, 7.39.5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for 3UL CA of B39 and B41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Proposal: 3DL/3UL mixed intra-band contiguous and inter-band CA of Band 39 and Band 41 shall be release independent from </a:t>
            </a:r>
            <a:r>
              <a:rPr lang="en-US" altLang="zh-CN" dirty="0" smtClean="0"/>
              <a:t>Rel-12.</a:t>
            </a:r>
            <a:endParaRPr lang="zh-CN" alt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5012</TotalTime>
  <Words>62</Words>
  <Application>Microsoft Office PowerPoint</Application>
  <PresentationFormat>全屏显示(4:3)</PresentationFormat>
  <Paragraphs>10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Default Design</vt:lpstr>
      <vt:lpstr>Way forward on release independence for 3UL CA</vt:lpstr>
      <vt:lpstr>Proposal for 3UL CA of B39 and B41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CATT</cp:lastModifiedBy>
  <cp:revision>321</cp:revision>
  <dcterms:created xsi:type="dcterms:W3CDTF">2013-01-30T10:15:44Z</dcterms:created>
  <dcterms:modified xsi:type="dcterms:W3CDTF">2015-10-16T10:26:16Z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(3)xRkAedsXmFLLnEt+P9dsBzj+dNn5JAriTmmMAR/An8HKJJ6iKvYcqquFs5pEK8Xqejcdtfm5_x000d_
7+ePH9QSLCgaNlu55RJ1rCxedZv7FGS8EucFnLyOSYFqXQcU7BIG4j++m42xZpGfQzg2lfPG_x000d_
Qly5IpNe6jDOzVApbVgB3VYeainzQO2WqFONw90OjM6aL06wI2H+Vo4zfH8PkCOVd98S8Cwf_x000d_
4mCv4YhUb20/jLnUOS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QzcsRbeibKJRtydNMaTWFPxyUvg287MTq0K0hHLSBmEeKqp3yf5LFD_x000d_
5Dcauy5Gf9pG8eeRwICQMH30qtnD4WB+qpQ/lsQKasYMJV0GoMIDNEnZl/2UcQjMkgJECbYc_x000d_
jXU6mKI/zsUJ8j3eleKElvvodvjmyrNxCIU1OmF+MMTXhI/YQzFAG0rx3AiVsYp3uis7KyRC_x000d_
g8OXUj7rnD1jM202KIW9zIb9fPae0waO2Zwz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WvLglpOhoADEAbIh0htBzSzKRC+WpbKz1s7w_x000d_
sqZ9/j4vSJDLK7rtTa2NMv6eggZ6IplOD/eBeWStyeLIIbTtde5xXkbSbMVLV2HxYzGbcxC5_x000d_
FINBHJb8El7UNY6FIYu8dw7GyDZ2eT17h1zggwg6wbDFIw8fHvYoq5PzB3APV/Se+t70wR8S_x000d_
EbJgVukFPEntQG5vueXA6X6GS7FDCJO/4Mo=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akpsVYEXXAAWP6M0L4_x000d_
9pvmkw==</vt:lpwstr>
  </property>
  <property fmtid="{D5CDD505-2E9C-101B-9397-08002B2CF9AE}" pid="15" name="_new_ms_pID_725433_00">
    <vt:lpwstr>_new_ms_pID_725433</vt:lpwstr>
  </property>
  <property fmtid="{D5CDD505-2E9C-101B-9397-08002B2CF9AE}" pid="16" name="sflag">
    <vt:lpwstr>1437793186</vt:lpwstr>
  </property>
</Properties>
</file>