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2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46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03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929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761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86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665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8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4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634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47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908752-0E89-41F3-9C81-A8F7CF30615E}" type="datetimeFigureOut">
              <a:rPr lang="en-US" smtClean="0"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EA215-0069-459C-9F4E-F008F655E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70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4Rx PHICH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Ericsson,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en-US" sz="2000" b="1" dirty="0"/>
              <a:t>3GPP TSG-RAN WG4 Meeting #</a:t>
            </a:r>
            <a:r>
              <a:rPr lang="en-US" altLang="en-US" sz="2000" b="1" dirty="0" smtClean="0"/>
              <a:t>76bis                                                      </a:t>
            </a:r>
            <a:r>
              <a:rPr lang="en-US" altLang="en-US" sz="2000" b="1" dirty="0" smtClean="0"/>
              <a:t>R4-15</a:t>
            </a:r>
            <a:r>
              <a:rPr lang="en-US" sz="2000" dirty="0" smtClean="0"/>
              <a:t>6876</a:t>
            </a:r>
            <a:endParaRPr lang="en-US" altLang="en-US" sz="2000" b="1" dirty="0" smtClean="0"/>
          </a:p>
          <a:p>
            <a:pPr>
              <a:spcBef>
                <a:spcPct val="0"/>
              </a:spcBef>
              <a:buNone/>
            </a:pPr>
            <a:r>
              <a:rPr lang="en-US" altLang="en-US" sz="2000" b="1" dirty="0" smtClean="0"/>
              <a:t>Sophia </a:t>
            </a:r>
            <a:r>
              <a:rPr lang="en-US" altLang="en-US" sz="2000" b="1" dirty="0" err="1" smtClean="0"/>
              <a:t>Antipolis</a:t>
            </a:r>
            <a:r>
              <a:rPr lang="en-US" altLang="en-US" sz="2000" b="1" dirty="0" smtClean="0"/>
              <a:t>, France, 12th </a:t>
            </a:r>
            <a:r>
              <a:rPr lang="en-US" altLang="en-US" sz="2000" b="1" dirty="0"/>
              <a:t>– </a:t>
            </a:r>
            <a:r>
              <a:rPr lang="en-US" altLang="en-US" sz="2000" b="1" dirty="0" smtClean="0"/>
              <a:t>16th Oct </a:t>
            </a:r>
            <a:r>
              <a:rPr lang="en-US" altLang="en-US" sz="2000" b="1" dirty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270160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in 4Rx </a:t>
            </a:r>
            <a:r>
              <a:rPr lang="en-US" dirty="0" err="1" smtClean="0"/>
              <a:t>Adhoc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8884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Main session agreements</a:t>
            </a:r>
            <a:endParaRPr lang="en-US" sz="3600" dirty="0"/>
          </a:p>
          <a:p>
            <a:pPr lvl="1"/>
            <a:r>
              <a:rPr lang="en-US" dirty="0"/>
              <a:t>Agreement: Downlink PDSCH traffic will be scheduled as the other control channels in PHICH test. </a:t>
            </a:r>
          </a:p>
          <a:p>
            <a:r>
              <a:rPr lang="en-US" dirty="0" smtClean="0"/>
              <a:t>Confirm </a:t>
            </a:r>
            <a:r>
              <a:rPr lang="en-US" dirty="0"/>
              <a:t>the test scenarios as following with the condition of the agreement above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Alignment results will be collected </a:t>
            </a:r>
            <a:r>
              <a:rPr lang="en-US" dirty="0" smtClean="0"/>
              <a:t>among </a:t>
            </a:r>
            <a:r>
              <a:rPr lang="en-US" dirty="0"/>
              <a:t>interested companies in RAN4#77 meeting. 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122187"/>
              </p:ext>
            </p:extLst>
          </p:nvPr>
        </p:nvGraphicFramePr>
        <p:xfrm>
          <a:off x="467544" y="3933056"/>
          <a:ext cx="7992888" cy="20882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56270"/>
                <a:gridCol w="2161079"/>
                <a:gridCol w="1042942"/>
                <a:gridCol w="1408298"/>
                <a:gridCol w="2124299"/>
              </a:tblGrid>
              <a:tr h="52073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 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Based on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Antenna configs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Propagation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Options of Antenna correlations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  <a:tr h="526043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1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8.5.1.1 for FDD and 8.5.2.1 for TDD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1x4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ETU70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68580" marR="68580" marT="9525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Low ULA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  <a:tr h="52073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2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8.5.1.2.1 for FDD and 8.5.2.2.1 for TDD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2x4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EVA70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Low ULA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  <a:tr h="52073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3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8.5.1.2.2 for FDD and 8.5.2.2.2 for TDD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4x4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>
                          <a:effectLst/>
                          <a:highlight>
                            <a:srgbClr val="00FF00"/>
                          </a:highlight>
                        </a:rPr>
                        <a:t>EPA5</a:t>
                      </a:r>
                      <a:endParaRPr lang="en-US" sz="1400" kern="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600"/>
                        </a:spcAft>
                      </a:pPr>
                      <a:r>
                        <a:rPr lang="en-US" sz="1400" kern="100" dirty="0">
                          <a:effectLst/>
                          <a:highlight>
                            <a:srgbClr val="00FF00"/>
                          </a:highlight>
                        </a:rPr>
                        <a:t>New Medium </a:t>
                      </a:r>
                      <a:r>
                        <a:rPr lang="en-US" sz="1400" kern="100" dirty="0" err="1">
                          <a:effectLst/>
                          <a:highlight>
                            <a:srgbClr val="00FF00"/>
                          </a:highlight>
                        </a:rPr>
                        <a:t>Xpol</a:t>
                      </a:r>
                      <a:endParaRPr lang="en-US" sz="1400" kern="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44450" marR="44450" marT="635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1560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2188840"/>
          </a:xfrm>
        </p:spPr>
        <p:txBody>
          <a:bodyPr/>
          <a:lstStyle/>
          <a:p>
            <a:r>
              <a:rPr lang="en-US" dirty="0" smtClean="0"/>
              <a:t>Provide alignment simulations for the agreed </a:t>
            </a:r>
            <a:r>
              <a:rPr lang="en-US" dirty="0" err="1" smtClean="0"/>
              <a:t>testcases</a:t>
            </a:r>
            <a:r>
              <a:rPr lang="en-US" dirty="0" smtClean="0"/>
              <a:t> on </a:t>
            </a:r>
            <a:r>
              <a:rPr lang="en-US" smtClean="0"/>
              <a:t>PHICH </a:t>
            </a:r>
            <a:r>
              <a:rPr lang="en-US" smtClean="0"/>
              <a:t>performance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30986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1110</TotalTime>
  <Words>134</Words>
  <Application>Microsoft Office PowerPoint</Application>
  <PresentationFormat>On-screen Show 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4Rx PHICH performance</vt:lpstr>
      <vt:lpstr>Agreements in 4Rx Adhoc</vt:lpstr>
      <vt:lpstr>Way Forward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Unidirectional RRH Arrangement</dc:title>
  <dc:creator>Joakim Axmon</dc:creator>
  <cp:lastModifiedBy>Torgny Palenius</cp:lastModifiedBy>
  <cp:revision>40</cp:revision>
  <dcterms:created xsi:type="dcterms:W3CDTF">2015-08-25T07:15:06Z</dcterms:created>
  <dcterms:modified xsi:type="dcterms:W3CDTF">2015-10-16T07:00:10Z</dcterms:modified>
</cp:coreProperties>
</file>