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</a:t>
            </a:r>
            <a:r>
              <a:rPr lang="en-US" dirty="0" err="1" smtClean="0"/>
              <a:t>ePDCCH</a:t>
            </a:r>
            <a:r>
              <a:rPr lang="en-US" dirty="0" smtClean="0"/>
              <a:t>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smtClean="0"/>
              <a:t>76bis                                                      </a:t>
            </a:r>
            <a:r>
              <a:rPr lang="en-US" altLang="en-US" sz="2000" b="1" smtClean="0"/>
              <a:t>R4-156864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000" b="1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in 4Rx </a:t>
            </a:r>
            <a:r>
              <a:rPr lang="en-US" dirty="0" err="1" smtClean="0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1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GB" dirty="0"/>
              <a:t>The summary results for </a:t>
            </a:r>
            <a:r>
              <a:rPr lang="en-GB" dirty="0" err="1"/>
              <a:t>ePDCCH</a:t>
            </a:r>
            <a:r>
              <a:rPr lang="en-GB" dirty="0"/>
              <a:t> with 4Rx are collected based on the agreed test scenarios and can be approved as the first around alignment results.</a:t>
            </a:r>
            <a:endParaRPr lang="en-US" sz="3200" dirty="0"/>
          </a:p>
          <a:p>
            <a:pPr lvl="1"/>
            <a:r>
              <a:rPr lang="en-GB" dirty="0"/>
              <a:t>The test scenarios for </a:t>
            </a:r>
            <a:r>
              <a:rPr lang="en-GB" dirty="0" err="1"/>
              <a:t>ePDCCH</a:t>
            </a:r>
            <a:r>
              <a:rPr lang="en-GB" dirty="0"/>
              <a:t> with 4Rx can be confirmed as following</a:t>
            </a:r>
            <a:r>
              <a:rPr lang="en-GB" dirty="0" smtClean="0"/>
              <a:t>.</a:t>
            </a:r>
          </a:p>
          <a:p>
            <a:pPr lvl="1"/>
            <a:r>
              <a:rPr lang="en-GB" dirty="0"/>
              <a:t>CRs can be provided with confirmed test scenarios with summary results collected for requirements in RAN4#77 meeting</a:t>
            </a:r>
            <a:r>
              <a:rPr lang="en-GB" dirty="0" smtClean="0"/>
              <a:t>.</a:t>
            </a:r>
            <a:endParaRPr lang="en-US" sz="3200" dirty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89006"/>
              </p:ext>
            </p:extLst>
          </p:nvPr>
        </p:nvGraphicFramePr>
        <p:xfrm>
          <a:off x="539552" y="3501008"/>
          <a:ext cx="8136904" cy="2448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570"/>
                <a:gridCol w="2316509"/>
                <a:gridCol w="1061733"/>
                <a:gridCol w="1332159"/>
                <a:gridCol w="2145933"/>
              </a:tblGrid>
              <a:tr h="46528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Test number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Based on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Antenna configs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Propagation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Options of Antenna correlations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43276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8.8.1.1 for FDD and 8.8.1.2 for TDD </a:t>
                      </a:r>
                      <a:endParaRPr lang="en-US" sz="1400" kern="100">
                        <a:effectLst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TM3 Distributed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613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EVA70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43276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3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8.8.2.1 for FDD and 8.8.2.2 for TDD</a:t>
                      </a:r>
                      <a:endParaRPr lang="en-US" sz="1400" kern="100">
                        <a:effectLst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TM9 Localized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5611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alignment simulations</a:t>
            </a:r>
            <a:endParaRPr lang="en-US" dirty="0" smtClean="0"/>
          </a:p>
          <a:p>
            <a:r>
              <a:rPr lang="en-US" dirty="0" smtClean="0"/>
              <a:t>Apply </a:t>
            </a:r>
            <a:r>
              <a:rPr lang="en-US" dirty="0" smtClean="0"/>
              <a:t>implementation margin on simulated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8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146</Words>
  <Application>Microsoft Office PowerPoint</Application>
  <PresentationFormat>On-screen Show 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4Rx ePDCCH performance</vt:lpstr>
      <vt:lpstr>Agreements in 4Rx Adhoc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36</cp:revision>
  <dcterms:created xsi:type="dcterms:W3CDTF">2015-08-25T07:15:06Z</dcterms:created>
  <dcterms:modified xsi:type="dcterms:W3CDTF">2015-10-15T21:10:29Z</dcterms:modified>
</cp:coreProperties>
</file>