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PDCCH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76bis                                                      </a:t>
            </a:r>
            <a:r>
              <a:rPr lang="en-US" altLang="en-US" sz="2000" b="1" dirty="0" smtClean="0"/>
              <a:t>R4-156863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2000" b="1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4656088"/>
              </p:ext>
            </p:extLst>
          </p:nvPr>
        </p:nvGraphicFramePr>
        <p:xfrm>
          <a:off x="611560" y="1700808"/>
          <a:ext cx="7848872" cy="2304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4392"/>
                <a:gridCol w="1896162"/>
                <a:gridCol w="1361285"/>
                <a:gridCol w="1269729"/>
                <a:gridCol w="2087304"/>
              </a:tblGrid>
              <a:tr h="574617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Test number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Based 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Antenna configs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Propagation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Options of Antenna correlations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</a:tr>
              <a:tr h="580405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8.4.1.1 for FDD and 8.4.2.1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0902" marR="60902" marT="845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0902" marR="60902" marT="845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ETU70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0902" marR="60902" marT="845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</a:tr>
              <a:tr h="574617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8.4.1.2.1 for FDD and 8.4.2.2.1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Low </a:t>
                      </a:r>
                      <a:r>
                        <a:rPr lang="en-US" sz="1600" kern="100" dirty="0">
                          <a:effectLst/>
                          <a:highlight>
                            <a:srgbClr val="00FF00"/>
                          </a:highlight>
                        </a:rPr>
                        <a:t>ULA</a:t>
                      </a:r>
                      <a:endParaRPr lang="en-US" sz="16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</a:tr>
              <a:tr h="574617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3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8.4.1.2.2 for FDD and 8.4.2.2.2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4x4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New Medium </a:t>
                      </a:r>
                      <a:r>
                        <a:rPr lang="en-US" sz="1400" kern="100" dirty="0" err="1">
                          <a:effectLst/>
                          <a:highlight>
                            <a:srgbClr val="00FF00"/>
                          </a:highlight>
                        </a:rPr>
                        <a:t>Xpol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39473" marR="39473" marT="5639" marB="0" anchor="ctr"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683568" y="4437112"/>
            <a:ext cx="72728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Test 1 needs to be refined with new CCE level in order to target for a not too low SNR. Details can be provided in email discussions after the meeting.</a:t>
            </a:r>
            <a:endParaRPr lang="en-US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/>
              <a:t>CRs can be provided with confirmed test scenarios with summary results collected for requirements in RAN4#77 meeting.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1"/>
            <a:ext cx="8229600" cy="3600400"/>
          </a:xfrm>
        </p:spPr>
        <p:txBody>
          <a:bodyPr/>
          <a:lstStyle/>
          <a:p>
            <a:r>
              <a:rPr lang="en-US" dirty="0" smtClean="0"/>
              <a:t>For RAN4#77, provide results with impairments for the agreed </a:t>
            </a:r>
            <a:r>
              <a:rPr lang="en-US" dirty="0" err="1" smtClean="0"/>
              <a:t>testcases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8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141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4Rx PDCCH performance</vt:lpstr>
      <vt:lpstr>Agreements in 4Rx Adhoc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35</cp:revision>
  <dcterms:created xsi:type="dcterms:W3CDTF">2015-08-25T07:15:06Z</dcterms:created>
  <dcterms:modified xsi:type="dcterms:W3CDTF">2015-10-15T20:44:21Z</dcterms:modified>
</cp:coreProperties>
</file>