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6" r:id="rId4"/>
    <p:sldId id="262" r:id="rId5"/>
    <p:sldId id="267" r:id="rId6"/>
    <p:sldId id="264" r:id="rId7"/>
    <p:sldId id="268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4Rx CSI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76bis                                                      R4-156862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2000" b="1" dirty="0" smtClean="0"/>
              <a:t>Sophia </a:t>
            </a:r>
            <a:r>
              <a:rPr lang="en-US" altLang="en-US" sz="2000" b="1" dirty="0" err="1" smtClean="0"/>
              <a:t>Antipolis</a:t>
            </a:r>
            <a:r>
              <a:rPr lang="en-US" altLang="en-US" sz="2000" b="1" dirty="0" smtClean="0"/>
              <a:t>, France, 12th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16th Oct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in 4Rx </a:t>
            </a:r>
            <a:r>
              <a:rPr lang="en-US" dirty="0" err="1" smtClean="0"/>
              <a:t>Adhoc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Tests from the CSI WF are further discussed, and if necessary email discussion on RAN4 reflector will be used to reach a list of tests to be evaluated for next meeting.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for 4Rx </a:t>
            </a:r>
            <a:r>
              <a:rPr lang="en-US" dirty="0"/>
              <a:t>CQI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valuate the CQI </a:t>
            </a:r>
            <a:r>
              <a:rPr lang="en-US" dirty="0" err="1" smtClean="0"/>
              <a:t>testcases</a:t>
            </a:r>
            <a:r>
              <a:rPr lang="en-US" dirty="0" smtClean="0"/>
              <a:t> </a:t>
            </a:r>
            <a:r>
              <a:rPr lang="en-US" dirty="0" smtClean="0"/>
              <a:t>for </a:t>
            </a:r>
            <a:r>
              <a:rPr lang="en-US" dirty="0" smtClean="0"/>
              <a:t>on next page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46169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4Rx CQI </a:t>
            </a:r>
            <a:r>
              <a:rPr lang="en-US" dirty="0" smtClean="0"/>
              <a:t>performance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782834"/>
              </p:ext>
            </p:extLst>
          </p:nvPr>
        </p:nvGraphicFramePr>
        <p:xfrm>
          <a:off x="611560" y="1556792"/>
          <a:ext cx="7920879" cy="47926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5781"/>
                <a:gridCol w="1047276"/>
                <a:gridCol w="603610"/>
                <a:gridCol w="1241782"/>
                <a:gridCol w="1170249"/>
                <a:gridCol w="1482904"/>
                <a:gridCol w="1219277"/>
              </a:tblGrid>
              <a:tr h="7878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Propagation condition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Reporting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Proposed </a:t>
                      </a:r>
                      <a:r>
                        <a:rPr lang="en-US" sz="1400" kern="100" dirty="0" smtClean="0">
                          <a:effectLst/>
                        </a:rPr>
                        <a:t>antenna </a:t>
                      </a:r>
                      <a:r>
                        <a:rPr lang="en-US" sz="1400" kern="100" dirty="0">
                          <a:effectLst/>
                        </a:rPr>
                        <a:t>configuration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# of Layers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Based on current requirement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Proposed by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2626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AWGN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PUCCH 1-0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TM1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1x4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9.2.1.1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Huawei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2626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AWGN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PUCCH 1-1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TM4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4x4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C000"/>
                          </a:solidFill>
                          <a:effectLst/>
                        </a:rPr>
                        <a:t>2 </a:t>
                      </a:r>
                      <a:r>
                        <a:rPr lang="en-US" sz="1400" kern="100" dirty="0">
                          <a:effectLst/>
                        </a:rPr>
                        <a:t>, 3 &amp; 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9.2.2.1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Intel, Huawei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5252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AWGN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PUCCH 1-1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TM9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4x4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3 &amp; 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9.2.3.1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Ericsson, Intel, Huawei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262617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EPA5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PUCCH 1-0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TM 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4x4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max rank 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9.3.2.1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Nokia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2626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EPA5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PUCCH 1-1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TM9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4x4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9.3.2.2: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Ericsson, Nokia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2626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EPA5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PUCCH 1-0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 x 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9.3.5.1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Intel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5252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EPA5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PUCCH 1-1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TM9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2x4 /4x4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9.3.5.2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Ericsson, Intel, Huawei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262617"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EVA5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PUCCH 3-1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TM 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>
                          <a:effectLst/>
                        </a:rPr>
                        <a:t>2x4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max rank 2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9.3.1.2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Nokia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2626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EVA5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PUSCH 3-2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TM6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4x4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9.3.7 Test 1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Ericsson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2626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EVA5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PUSCH 3-2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TM9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4x4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9.3.7 Test 2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Ericsson, Nokia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5252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EVA5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r>
                        <a:rPr lang="en-US" sz="1400" kern="100" dirty="0" smtClean="0">
                          <a:effectLst/>
                        </a:rPr>
                        <a:t>TBD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TM9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4x4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Enhanced Receiver Type C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Ericsson, Nokia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61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for 4Rx PMI </a:t>
            </a:r>
            <a:r>
              <a:rPr lang="en-US" dirty="0"/>
              <a:t>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Evaluate if PMI testing by using PMI feedback in the Layer 3&amp;4 </a:t>
            </a:r>
            <a:r>
              <a:rPr lang="en-US" dirty="0" err="1" smtClean="0"/>
              <a:t>testcases</a:t>
            </a:r>
            <a:r>
              <a:rPr lang="en-US" dirty="0" smtClean="0"/>
              <a:t> is acceptable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Evaluate the PMI </a:t>
            </a:r>
            <a:r>
              <a:rPr lang="en-US" dirty="0" err="1" smtClean="0"/>
              <a:t>testcases</a:t>
            </a:r>
            <a:r>
              <a:rPr lang="en-US" dirty="0" smtClean="0"/>
              <a:t> on next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011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PMI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444619"/>
              </p:ext>
            </p:extLst>
          </p:nvPr>
        </p:nvGraphicFramePr>
        <p:xfrm>
          <a:off x="1259632" y="1772816"/>
          <a:ext cx="6912768" cy="29154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5219"/>
                <a:gridCol w="607307"/>
                <a:gridCol w="1331216"/>
                <a:gridCol w="1132829"/>
                <a:gridCol w="1415429"/>
                <a:gridCol w="1260768"/>
              </a:tblGrid>
              <a:tr h="687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Propagation condition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Proposed new antenna configuration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# of Layers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Based on current 2Rx requirement section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Proposed by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687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EVA5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TM9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4x4 or 8x4  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2, 3 or 4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9.4.2.3, </a:t>
                      </a:r>
                      <a:br>
                        <a:rPr lang="en-US" sz="14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PUSCH 1-2 </a:t>
                      </a:r>
                      <a:endParaRPr lang="en-US" sz="14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Ericsson, Intel and Huawei (8x4)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687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Single and Multiple PMI report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ZTE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2291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EVA5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TM9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4x4 or 8x4 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 or 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9.4.1.4, </a:t>
                      </a:r>
                      <a:br>
                        <a:rPr lang="en-US" sz="14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PUCCH 1-1 </a:t>
                      </a:r>
                      <a:endParaRPr lang="en-US" sz="14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Nokia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2291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EVA5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4x4 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 or 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9.4.1.1, </a:t>
                      </a:r>
                      <a:br>
                        <a:rPr lang="en-US" sz="14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PUSCH 3-1 </a:t>
                      </a:r>
                      <a:endParaRPr lang="en-US" sz="14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Nokia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053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for 4Rx R</a:t>
            </a:r>
            <a:r>
              <a:rPr lang="en-US" dirty="0" smtClean="0"/>
              <a:t>I </a:t>
            </a:r>
            <a:r>
              <a:rPr lang="en-US" dirty="0"/>
              <a:t>performance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Evaluate the </a:t>
            </a:r>
            <a:r>
              <a:rPr lang="en-US" dirty="0" smtClean="0"/>
              <a:t>RI </a:t>
            </a:r>
            <a:r>
              <a:rPr lang="en-US" dirty="0" err="1" smtClean="0"/>
              <a:t>testcases</a:t>
            </a:r>
            <a:r>
              <a:rPr lang="en-US" dirty="0" smtClean="0"/>
              <a:t> </a:t>
            </a:r>
            <a:r>
              <a:rPr lang="en-US" dirty="0"/>
              <a:t>on next page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51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204248"/>
              </p:ext>
            </p:extLst>
          </p:nvPr>
        </p:nvGraphicFramePr>
        <p:xfrm>
          <a:off x="1187626" y="2852937"/>
          <a:ext cx="6513337" cy="15703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6059"/>
                <a:gridCol w="993358"/>
                <a:gridCol w="530716"/>
                <a:gridCol w="1136777"/>
                <a:gridCol w="1523414"/>
                <a:gridCol w="1263013"/>
              </a:tblGrid>
              <a:tr h="6729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Propagation condition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Reporting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Proposed new antenna configuration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Based on current 2Rx requirement section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Proposed by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4486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EPA5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PUCCH 1-1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9.5.1.1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Intel, Huawei, Nokia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4486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EPA5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PUCCH 1-1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TM9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4x4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9.5.2.1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Ericsson, Intel, Nokia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892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363</Words>
  <Application>Microsoft Office PowerPoint</Application>
  <PresentationFormat>On-screen Show (4:3)</PresentationFormat>
  <Paragraphs>148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Way Forward on 4Rx CSI performance</vt:lpstr>
      <vt:lpstr>Agreements in 4Rx Adhoc</vt:lpstr>
      <vt:lpstr>Way Forward for 4Rx CQI performance</vt:lpstr>
      <vt:lpstr>4Rx CQI performance</vt:lpstr>
      <vt:lpstr>Way Forward for 4Rx PMI performance</vt:lpstr>
      <vt:lpstr>PMI</vt:lpstr>
      <vt:lpstr>Way Forward for 4Rx RI performance</vt:lpstr>
      <vt:lpstr>RI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33</cp:revision>
  <dcterms:created xsi:type="dcterms:W3CDTF">2015-08-25T07:15:06Z</dcterms:created>
  <dcterms:modified xsi:type="dcterms:W3CDTF">2015-10-16T04:59:52Z</dcterms:modified>
</cp:coreProperties>
</file>