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2638" autoAdjust="0"/>
    <p:restoredTop sz="94660"/>
  </p:normalViewPr>
  <p:slideViewPr>
    <p:cSldViewPr>
      <p:cViewPr>
        <p:scale>
          <a:sx n="66" d="100"/>
          <a:sy n="66" d="100"/>
        </p:scale>
        <p:origin x="-2635" y="-57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4RX UE receiver RF </a:t>
            </a:r>
            <a:r>
              <a:rPr lang="en-GB" b="1" dirty="0" smtClean="0"/>
              <a:t>requirements</a:t>
            </a:r>
            <a:br>
              <a:rPr lang="en-GB" b="1" dirty="0" smtClean="0"/>
            </a:b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Sony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#76bis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</a:t>
            </a:r>
            <a:r>
              <a:rPr lang="en-GB" altLang="zh-CN" sz="1600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R4-156854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Sophia</a:t>
            </a:r>
            <a:r>
              <a:rPr kumimoji="0" lang="en-GB" altLang="zh-CN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Antipolis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France,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October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  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Maximum input level, ACS</a:t>
            </a:r>
          </a:p>
          <a:p>
            <a:pPr lvl="1"/>
            <a:r>
              <a:rPr lang="en-US" altLang="zh-CN" dirty="0" smtClean="0"/>
              <a:t>Same for 2RX and 4RX AP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In-band blocking, narrow-band blocking, out-of-band blocking and spurious response</a:t>
            </a:r>
          </a:p>
          <a:p>
            <a:pPr lvl="1"/>
            <a:r>
              <a:rPr lang="sv-SE" dirty="0" smtClean="0"/>
              <a:t>Retain 2 RX AP parameters but refer to the 4RX AP REFSENS</a:t>
            </a:r>
          </a:p>
          <a:p>
            <a:pPr lvl="1"/>
            <a:endParaRPr lang="sv-SE" dirty="0" smtClean="0"/>
          </a:p>
          <a:p>
            <a:r>
              <a:rPr lang="sv-SE" dirty="0" smtClean="0"/>
              <a:t>No band-agnostic 2RX fallback requirement tested for conformance in 36.521-1</a:t>
            </a:r>
          </a:p>
          <a:p>
            <a:pPr lvl="1"/>
            <a:r>
              <a:rPr lang="sv-SE" dirty="0" smtClean="0"/>
              <a:t>Applies for bands supporting 4RX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3128</TotalTime>
  <Words>67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4RX UE receiver RF requirements 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Ericsson2</cp:lastModifiedBy>
  <cp:revision>81</cp:revision>
  <dcterms:created xsi:type="dcterms:W3CDTF">2015-04-22T12:48:09Z</dcterms:created>
  <dcterms:modified xsi:type="dcterms:W3CDTF">2015-10-16T08:26:37Z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