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CN" b="1" dirty="0" smtClean="0"/>
              <a:t>Way forward on </a:t>
            </a:r>
            <a:br>
              <a:rPr lang="en-GB" altLang="zh-CN" b="1" dirty="0" smtClean="0"/>
            </a:br>
            <a:r>
              <a:rPr lang="en-US" altLang="zh-CN" b="1" dirty="0"/>
              <a:t>UE reference sensitivity for 4AP UE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Ericsson, </a:t>
            </a:r>
            <a:r>
              <a:rPr lang="en-US" altLang="zh-CN" dirty="0" smtClean="0"/>
              <a:t>Telecom </a:t>
            </a:r>
            <a:r>
              <a:rPr lang="en-US" altLang="zh-CN" dirty="0" smtClean="0"/>
              <a:t>Italia</a:t>
            </a:r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3GPP TSG-RAN WG4 Meeting #76bis</a:t>
            </a:r>
            <a:r>
              <a:rPr kumimoji="0" lang="en-GB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	                                                                 </a:t>
            </a:r>
            <a:r>
              <a:rPr lang="en-GB" altLang="zh-CN" sz="1600" b="1" i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i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R4-156853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Sophia</a:t>
            </a:r>
            <a:r>
              <a:rPr kumimoji="0" lang="en-GB" altLang="zh-CN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Anti-Polis, France,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12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–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16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October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2015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en-US" dirty="0" smtClean="0"/>
              <a:t>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96544"/>
          </a:xfrm>
        </p:spPr>
        <p:txBody>
          <a:bodyPr>
            <a:normAutofit/>
          </a:bodyPr>
          <a:lstStyle/>
          <a:p>
            <a:r>
              <a:rPr lang="en-US" dirty="0" smtClean="0"/>
              <a:t>There are “easy” bands and “difficult” bands with respect to REFSENS for 2RX and 4RX AP</a:t>
            </a:r>
          </a:p>
          <a:p>
            <a:pPr lvl="1"/>
            <a:r>
              <a:rPr lang="en-US" dirty="0" smtClean="0"/>
              <a:t>“Easy” bands are the ones on which there was large margin when REFSENS for 2RX AP was defined in </a:t>
            </a:r>
            <a:r>
              <a:rPr lang="en-US" smtClean="0"/>
              <a:t>Rel-8 </a:t>
            </a:r>
            <a:r>
              <a:rPr lang="en-US" smtClean="0"/>
              <a:t>timeframe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33908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712968" cy="5616624"/>
          </a:xfrm>
        </p:spPr>
        <p:txBody>
          <a:bodyPr>
            <a:normAutofit/>
          </a:bodyPr>
          <a:lstStyle/>
          <a:p>
            <a:r>
              <a:rPr lang="en-GB" dirty="0" smtClean="0"/>
              <a:t>RAN4 will treat REFSENS for 4RX AP on </a:t>
            </a:r>
            <a:r>
              <a:rPr lang="en-GB" dirty="0"/>
              <a:t>a band specific way.  </a:t>
            </a:r>
            <a:endParaRPr lang="en-GB" dirty="0" smtClean="0"/>
          </a:p>
          <a:p>
            <a:pPr lvl="1"/>
            <a:r>
              <a:rPr lang="en-GB" dirty="0" smtClean="0"/>
              <a:t>Investigate </a:t>
            </a:r>
            <a:r>
              <a:rPr lang="en-GB" dirty="0"/>
              <a:t>which bands </a:t>
            </a:r>
            <a:r>
              <a:rPr lang="en-GB" dirty="0" smtClean="0"/>
              <a:t>are </a:t>
            </a:r>
            <a:r>
              <a:rPr lang="en-GB" dirty="0"/>
              <a:t>“easy” and </a:t>
            </a:r>
            <a:r>
              <a:rPr lang="en-GB" dirty="0" smtClean="0"/>
              <a:t>which ones are “difficult”.</a:t>
            </a:r>
          </a:p>
          <a:p>
            <a:pPr lvl="1"/>
            <a:r>
              <a:rPr lang="en-GB" dirty="0" smtClean="0"/>
              <a:t>One </a:t>
            </a:r>
            <a:r>
              <a:rPr lang="en-GB" dirty="0"/>
              <a:t>single delta for </a:t>
            </a:r>
            <a:r>
              <a:rPr lang="en-GB" dirty="0" smtClean="0"/>
              <a:t>“easy” bands and </a:t>
            </a:r>
            <a:r>
              <a:rPr lang="en-GB" dirty="0"/>
              <a:t>one </a:t>
            </a:r>
            <a:r>
              <a:rPr lang="en-GB" dirty="0" smtClean="0"/>
              <a:t>single delta for “difficult” bands. </a:t>
            </a:r>
          </a:p>
          <a:p>
            <a:pPr lvl="1"/>
            <a:r>
              <a:rPr lang="en-GB" dirty="0" smtClean="0"/>
              <a:t>Consideration </a:t>
            </a:r>
            <a:r>
              <a:rPr lang="en-GB" dirty="0"/>
              <a:t>of 4RX and CA at the same time is TBD</a:t>
            </a:r>
            <a:r>
              <a:rPr lang="en-GB" dirty="0" smtClean="0"/>
              <a:t>.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2254</TotalTime>
  <Words>116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Way forward on  UE reference sensitivity for 4AP UE</vt:lpstr>
      <vt:lpstr>Background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Liubo (Bo)</dc:creator>
  <cp:lastModifiedBy>Imadur Rahman</cp:lastModifiedBy>
  <cp:revision>79</cp:revision>
  <dcterms:created xsi:type="dcterms:W3CDTF">2015-04-22T12:48:09Z</dcterms:created>
  <dcterms:modified xsi:type="dcterms:W3CDTF">2015-10-16T09:39:36Z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(3)GniobbBNRjZ0VK6WQo/j9+sIM1ORhom1BFaDt2RMKfo+D2URJ4upXEFx36fT4j+dif9JNsM0
JOPlYgI4mNsvPgVzAM3L9O/gcdxon2vDCUJJipeDapwpCyQVmuH9tOMX2J9Wf8/IYqvZtcLs
zYwx0AlvTXnP4kgQHw7jk9RzKwkep+dlt5AdOBeIyfSvVpcvjThwgJ7AVm9eCKYd7ZjBgQfl
ni+aI8W3x3w+1WDVvW</vt:lpwstr>
  </property>
  <property fmtid="{D5CDD505-2E9C-101B-9397-08002B2CF9AE}" pid="3" name="_new_ms_pID_725431">
    <vt:lpwstr>sRkoKR2Msp/7mlsK8RaGXhDu83mw+J5tLzyf8RVatNj/n/LJ4wUkLs
OjAFv+9U65pC+sYhfLeGHJj/KOWApCp0j2qzM2mnukEzvo2O9mW1KM0peOpjw8CsvCkIXBYN
yLz/9mOGrGh/EjH9VETJ5KTxHti6SZvQMS0RanDlcgh8afN+FvOgOnLLFEY57DXBB37CkvLg
el4H2g5OFRnO1JgQdCdoC7rXe5eATqIYWyxb</vt:lpwstr>
  </property>
  <property fmtid="{D5CDD505-2E9C-101B-9397-08002B2CF9AE}" pid="4" name="_new_ms_pID_725432">
    <vt:lpwstr>2Hpn+3n83aq05QX5zUwrqh3NjYqCwtLjpFjE
S9bROTOhADfyYceBfJ6lWVyfxMSIg6bgH/+kd1aHfGJpTpluOOXc5SFAPtE+2wPS1PzOTHQ6
t1n1rVfZO3TxLjwSQ+1RARTf73SOq8B60r7IVDeTzic=</vt:lpwstr>
  </property>
  <property fmtid="{D5CDD505-2E9C-101B-9397-08002B2CF9AE}" pid="5" name="sflag">
    <vt:lpwstr>1429801037</vt:lpwstr>
  </property>
</Properties>
</file>