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Band definition for LAA operation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Ericsson, Qualcomm, Nokia Networks, Intel, Sony Mobile, T-Mobile USA, Deutsche Telekom, Verizon Wireless, LG Electronics,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 Inc</a:t>
            </a:r>
            <a:r>
              <a:rPr lang="en-US" altLang="zh-CN" smtClean="0"/>
              <a:t>., Alcatel-Lucent 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#76bis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R4-156785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Sophia Anti-Polis, France,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October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3582"/>
            <a:ext cx="8229600" cy="5573770"/>
          </a:xfrm>
        </p:spPr>
        <p:txBody>
          <a:bodyPr>
            <a:normAutofit fontScale="92500" lnSpcReduction="10000"/>
          </a:bodyPr>
          <a:lstStyle/>
          <a:p>
            <a:endParaRPr lang="en-US" altLang="zh-CN" dirty="0" smtClean="0"/>
          </a:p>
          <a:p>
            <a:pPr lvl="0"/>
            <a:r>
              <a:rPr lang="en-US" dirty="0" smtClean="0"/>
              <a:t>1) LAA </a:t>
            </a:r>
            <a:r>
              <a:rPr lang="en-US" dirty="0"/>
              <a:t>operation is defined with a single operating band with the frequency range of </a:t>
            </a:r>
            <a:r>
              <a:rPr lang="en-US" dirty="0" smtClean="0"/>
              <a:t>5150-5925MHz. </a:t>
            </a:r>
          </a:p>
          <a:p>
            <a:r>
              <a:rPr lang="en-US" dirty="0"/>
              <a:t>2) Sub-bands can be introduced in the BS specification in order to reflect specific regulatory requirements or restrictions</a:t>
            </a:r>
            <a:r>
              <a:rPr lang="en-US" dirty="0" smtClean="0"/>
              <a:t>.</a:t>
            </a:r>
          </a:p>
          <a:p>
            <a:r>
              <a:rPr lang="en-US" altLang="zh-CN" dirty="0"/>
              <a:t>3) The duplex method for 5GHz unlicensed band will be TDD subject to RAN1 design of new frame structure. </a:t>
            </a:r>
          </a:p>
          <a:p>
            <a:pPr lvl="1"/>
            <a:r>
              <a:rPr lang="en-US" altLang="zh-CN" dirty="0"/>
              <a:t>UL requirements are not defined in this version of specifications.	</a:t>
            </a:r>
          </a:p>
          <a:p>
            <a:endParaRPr lang="sv-SE" dirty="0"/>
          </a:p>
          <a:p>
            <a:pPr lvl="0"/>
            <a:endParaRPr lang="sv-SE" dirty="0" smtClean="0"/>
          </a:p>
          <a:p>
            <a:pPr lvl="0"/>
            <a:endParaRPr lang="sv-SE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578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implementation in 36.104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Following can be one of the ways of including </a:t>
            </a:r>
            <a:r>
              <a:rPr lang="en-US" dirty="0" err="1" smtClean="0"/>
              <a:t>subband</a:t>
            </a:r>
            <a:r>
              <a:rPr lang="en-US" dirty="0" smtClean="0"/>
              <a:t> notations in 36.104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846946"/>
              </p:ext>
            </p:extLst>
          </p:nvPr>
        </p:nvGraphicFramePr>
        <p:xfrm>
          <a:off x="1796366" y="3443228"/>
          <a:ext cx="4828106" cy="1771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1538"/>
                <a:gridCol w="2814932"/>
                <a:gridCol w="101636"/>
              </a:tblGrid>
              <a:tr h="276164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Sub-band</a:t>
                      </a:r>
                      <a:endParaRPr lang="sv-SE" sz="20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Frequency range</a:t>
                      </a:r>
                      <a:endParaRPr lang="sv-SE" sz="20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761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03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[45A]</a:t>
                      </a:r>
                      <a:endParaRPr lang="sv-SE" sz="2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5150 – 5250 MHz</a:t>
                      </a:r>
                      <a:endParaRPr lang="sv-SE" sz="20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3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[45B]</a:t>
                      </a:r>
                      <a:endParaRPr lang="sv-SE" sz="20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5250 – 5350 MHz</a:t>
                      </a:r>
                      <a:endParaRPr lang="sv-SE" sz="20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3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[45C]</a:t>
                      </a:r>
                      <a:endParaRPr lang="sv-SE" sz="2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5470 – 5725 MHz</a:t>
                      </a:r>
                      <a:endParaRPr lang="sv-SE" sz="20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3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[45D]</a:t>
                      </a:r>
                      <a:endParaRPr lang="sv-SE" sz="20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5725 – 5925 MHz</a:t>
                      </a:r>
                      <a:endParaRPr lang="sv-SE" sz="2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effectLst/>
                        </a:rPr>
                        <a:t> </a:t>
                      </a:r>
                      <a:endParaRPr lang="sv-S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79712" y="2996952"/>
            <a:ext cx="4599272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sv-SE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Table 5.5-1A </a:t>
            </a:r>
            <a:r>
              <a:rPr kumimoji="0" lang="en-GB" altLang="sv-SE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Band [45] </a:t>
            </a:r>
            <a:r>
              <a:rPr kumimoji="0" lang="en-GB" altLang="sv-SE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sub-bands for LAA BS</a:t>
            </a:r>
            <a:endParaRPr kumimoji="0" lang="sv-SE" altLang="sv-SE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altLang="sv-SE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175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2693</TotalTime>
  <Words>158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 Band definition for LAA operation</vt:lpstr>
      <vt:lpstr>Way forward</vt:lpstr>
      <vt:lpstr>Example implementation in 36.104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72</cp:revision>
  <dcterms:created xsi:type="dcterms:W3CDTF">2015-04-22T12:48:09Z</dcterms:created>
  <dcterms:modified xsi:type="dcterms:W3CDTF">2015-10-15T15:27:54Z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</Properties>
</file>