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31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RRM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 Corporation, </a:t>
            </a:r>
            <a:r>
              <a:rPr lang="en-US" dirty="0" smtClean="0">
                <a:solidFill>
                  <a:schemeClr val="tx1"/>
                </a:solidFill>
              </a:rPr>
              <a:t>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R4-156752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011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October 12-16</a:t>
            </a: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 approved Work Plan for NB-IOT WI in RAN4:</a:t>
            </a:r>
            <a:endParaRPr lang="en-US" dirty="0"/>
          </a:p>
          <a:p>
            <a:pPr lvl="1"/>
            <a:r>
              <a:rPr lang="en-US" dirty="0" smtClean="0"/>
              <a:t>Initial discussions of RRM are anticipated during RAN4 #77</a:t>
            </a:r>
          </a:p>
          <a:p>
            <a:pPr lvl="1"/>
            <a:r>
              <a:rPr lang="en-US" dirty="0" smtClean="0"/>
              <a:t>During the RAN4 #76bis meeting the group was able to align on several observations and scenarios associated with RRM for NB-IOT</a:t>
            </a:r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RRM requirements for cell selection are needed for NB-IOT</a:t>
            </a:r>
          </a:p>
          <a:p>
            <a:r>
              <a:rPr lang="en-US" dirty="0" smtClean="0"/>
              <a:t>The scenario associated with a potential RRM requirement for cell reselection for NB-IOT requires further discussion and agreements </a:t>
            </a:r>
            <a:r>
              <a:rPr lang="en-US" dirty="0"/>
              <a:t>in </a:t>
            </a:r>
            <a:r>
              <a:rPr lang="en-US" dirty="0" smtClean="0"/>
              <a:t>RAN2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131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97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맑은 고딕</vt:lpstr>
      <vt:lpstr>Arial</vt:lpstr>
      <vt:lpstr>Calibri</vt:lpstr>
      <vt:lpstr>Office Theme</vt:lpstr>
      <vt:lpstr>Way Forward on RRM for NB-IOT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Ioffe, Anatoliy</cp:lastModifiedBy>
  <cp:revision>39</cp:revision>
  <dcterms:created xsi:type="dcterms:W3CDTF">2006-08-16T00:00:00Z</dcterms:created>
  <dcterms:modified xsi:type="dcterms:W3CDTF">2015-10-14T09:34:21Z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