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Way forward on </a:t>
            </a:r>
            <a:br>
              <a:rPr lang="en-GB" altLang="zh-CN" b="1" dirty="0" smtClean="0"/>
            </a:br>
            <a:r>
              <a:rPr lang="en-GB" altLang="zh-CN" b="1" dirty="0" smtClean="0"/>
              <a:t>Bands </a:t>
            </a:r>
            <a:r>
              <a:rPr lang="en-GB" altLang="zh-CN" b="1" dirty="0"/>
              <a:t>for 4AP receiver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#76bis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R4-156285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Sophia</a:t>
            </a:r>
            <a:r>
              <a:rPr kumimoji="0" lang="en-GB" altLang="zh-CN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Anti-Polis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France,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October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92500" lnSpcReduction="20000"/>
          </a:bodyPr>
          <a:lstStyle/>
          <a:p>
            <a:r>
              <a:rPr lang="sv-SE" dirty="0" smtClean="0"/>
              <a:t>Receiver requirements are band agnostic in general except the REFSENS requirements.</a:t>
            </a:r>
          </a:p>
          <a:p>
            <a:pPr lvl="1"/>
            <a:r>
              <a:rPr lang="sv-SE" i="1" dirty="0">
                <a:solidFill>
                  <a:srgbClr val="FF0000"/>
                </a:solidFill>
              </a:rPr>
              <a:t>We should focus more on the actual requirements instead of the potential bands for the feature</a:t>
            </a:r>
          </a:p>
          <a:p>
            <a:endParaRPr lang="sv-SE" dirty="0" smtClean="0"/>
          </a:p>
          <a:p>
            <a:r>
              <a:rPr lang="sv-SE" dirty="0" smtClean="0"/>
              <a:t>In order to complete the receiver requirment work in a timely manner, a handful of representative bands can be considered in step-1</a:t>
            </a:r>
          </a:p>
          <a:p>
            <a:endParaRPr lang="sv-SE" dirty="0" smtClean="0"/>
          </a:p>
          <a:p>
            <a:r>
              <a:rPr lang="sv-SE" dirty="0" smtClean="0"/>
              <a:t>The down selection of a few bands ensure the completion of receiver requirements in time</a:t>
            </a:r>
          </a:p>
          <a:p>
            <a:pPr lvl="1"/>
            <a:r>
              <a:rPr lang="sv-SE" dirty="0" smtClean="0"/>
              <a:t>Other bands are not excluded from considerations</a:t>
            </a:r>
          </a:p>
          <a:p>
            <a:pPr marL="0" indent="0">
              <a:buNone/>
            </a:pPr>
            <a:endParaRPr lang="sv-SE" dirty="0" smtClean="0"/>
          </a:p>
          <a:p>
            <a:endParaRPr lang="sv-SE" dirty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47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51723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Treat following bands in step-1 to complete the RF  specification work</a:t>
            </a:r>
          </a:p>
          <a:p>
            <a:pPr lvl="1"/>
            <a:r>
              <a:rPr lang="en-US" altLang="zh-CN" dirty="0" smtClean="0"/>
              <a:t>FDD bands: 1, 3, 4, 7, 20 and 28</a:t>
            </a:r>
          </a:p>
          <a:p>
            <a:pPr lvl="1"/>
            <a:r>
              <a:rPr lang="en-US" altLang="zh-CN" dirty="0" smtClean="0"/>
              <a:t>TDD bands: Band 41 and band 42</a:t>
            </a:r>
          </a:p>
          <a:p>
            <a:pPr lvl="1"/>
            <a:endParaRPr lang="en-US" altLang="zh-CN" dirty="0" smtClean="0"/>
          </a:p>
          <a:p>
            <a:pPr lvl="0"/>
            <a:r>
              <a:rPr lang="sv-SE" dirty="0" smtClean="0"/>
              <a:t>Any other operating band(s) </a:t>
            </a:r>
            <a:r>
              <a:rPr lang="sv-SE" dirty="0"/>
              <a:t>can be added as 4Rx band </a:t>
            </a:r>
            <a:r>
              <a:rPr lang="sv-SE" dirty="0" smtClean="0"/>
              <a:t>once step-1 is completed under the current WI</a:t>
            </a:r>
          </a:p>
          <a:p>
            <a:pPr lvl="1"/>
            <a:r>
              <a:rPr lang="sv-SE" dirty="0" smtClean="0"/>
              <a:t>Only REFSENS discussions are needed for new bands</a:t>
            </a:r>
          </a:p>
          <a:p>
            <a:pPr lvl="1"/>
            <a:endParaRPr lang="sv-SE" dirty="0" smtClean="0"/>
          </a:p>
          <a:p>
            <a:r>
              <a:rPr lang="sv-SE" dirty="0" smtClean="0"/>
              <a:t>If the requirements related to at least one low band, at least one high band and at least one TDD band are completed, the WI can be concluded.</a:t>
            </a:r>
          </a:p>
          <a:p>
            <a:endParaRPr lang="sv-SE" dirty="0"/>
          </a:p>
          <a:p>
            <a:r>
              <a:rPr lang="sv-SE" dirty="0" smtClean="0"/>
              <a:t>Beyond the current WI timeframe, how a new band can be added as 4RX capable is FFS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</TotalTime>
  <Words>194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 Bands for 4AP receiver</vt:lpstr>
      <vt:lpstr>Discussions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70</cp:revision>
  <dcterms:created xsi:type="dcterms:W3CDTF">2015-04-22T12:48:09Z</dcterms:created>
  <dcterms:modified xsi:type="dcterms:W3CDTF">2015-10-03T13:57:25Z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</Properties>
</file>