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57" r:id="rId3"/>
    <p:sldId id="259" r:id="rId4"/>
    <p:sldId id="258" r:id="rId5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0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37DE715-E799-4037-9053-661AA35318AC}" type="datetimeFigureOut">
              <a:rPr kumimoji="1" lang="ja-JP" altLang="en-US" smtClean="0"/>
              <a:t>2015/10/5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B7063F-7AEA-4348-9846-952D6E94826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389081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EF35DE-EEC0-4097-9FA7-65B6AC0BD30A}" type="datetime1">
              <a:rPr kumimoji="1" lang="ja-JP" altLang="en-US" smtClean="0"/>
              <a:t>2015/10/5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69BC1F-7649-41C5-89CD-C8001ED7C6A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994987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268C01-6C04-499E-91BE-1FCA7CD2838B}" type="datetime1">
              <a:rPr kumimoji="1" lang="ja-JP" altLang="en-US" smtClean="0"/>
              <a:t>2015/10/5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69BC1F-7649-41C5-89CD-C8001ED7C6A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478296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4E47CE-CC67-4A7F-958F-E69F67F15401}" type="datetime1">
              <a:rPr kumimoji="1" lang="ja-JP" altLang="en-US" smtClean="0"/>
              <a:t>2015/10/5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69BC1F-7649-41C5-89CD-C8001ED7C6A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165721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539ACE-690B-4380-B17C-3B6A81AF8BA6}" type="datetime1">
              <a:rPr kumimoji="1" lang="ja-JP" altLang="en-US" smtClean="0"/>
              <a:t>2015/10/5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69BC1F-7649-41C5-89CD-C8001ED7C6A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699562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5533FC-D99C-40EB-A1E9-245AA9D28F46}" type="datetime1">
              <a:rPr kumimoji="1" lang="ja-JP" altLang="en-US" smtClean="0"/>
              <a:t>2015/10/5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69BC1F-7649-41C5-89CD-C8001ED7C6A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837918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921007-0974-4758-84AE-C587CF46C695}" type="datetime1">
              <a:rPr kumimoji="1" lang="ja-JP" altLang="en-US" smtClean="0"/>
              <a:t>2015/10/5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69BC1F-7649-41C5-89CD-C8001ED7C6A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602610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D2EC55-384E-4E89-8D16-E5015ACE1869}" type="datetime1">
              <a:rPr kumimoji="1" lang="ja-JP" altLang="en-US" smtClean="0"/>
              <a:t>2015/10/5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69BC1F-7649-41C5-89CD-C8001ED7C6A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43286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4BC38-2106-4F50-9723-2E33517FE5D8}" type="datetime1">
              <a:rPr kumimoji="1" lang="ja-JP" altLang="en-US" smtClean="0"/>
              <a:t>2015/10/5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69BC1F-7649-41C5-89CD-C8001ED7C6A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175044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EDF7D1-F168-4475-8750-1B01A38818C3}" type="datetime1">
              <a:rPr kumimoji="1" lang="ja-JP" altLang="en-US" smtClean="0"/>
              <a:t>2015/10/5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69BC1F-7649-41C5-89CD-C8001ED7C6A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564335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27CE9-CE82-440C-9D7C-B45206AB8289}" type="datetime1">
              <a:rPr kumimoji="1" lang="ja-JP" altLang="en-US" smtClean="0"/>
              <a:t>2015/10/5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69BC1F-7649-41C5-89CD-C8001ED7C6A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669919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574733-5211-4CFB-B094-D0B97FA6C6D9}" type="datetime1">
              <a:rPr kumimoji="1" lang="ja-JP" altLang="en-US" smtClean="0"/>
              <a:t>2015/10/5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69BC1F-7649-41C5-89CD-C8001ED7C6A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642089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691C26-C757-4FEA-B0BC-5249033FC5CE}" type="datetime1">
              <a:rPr kumimoji="1" lang="ja-JP" altLang="en-US" smtClean="0"/>
              <a:t>2015/10/5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69BC1F-7649-41C5-89CD-C8001ED7C6A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757032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1"/>
          <p:cNvSpPr>
            <a:spLocks noGrp="1"/>
          </p:cNvSpPr>
          <p:nvPr>
            <p:ph type="ctrTitle"/>
          </p:nvPr>
        </p:nvSpPr>
        <p:spPr>
          <a:xfrm>
            <a:off x="0" y="2492896"/>
            <a:ext cx="9144000" cy="1827634"/>
          </a:xfrm>
          <a:prstGeom prst="rect">
            <a:avLst/>
          </a:prstGeom>
        </p:spPr>
        <p:txBody>
          <a:bodyPr>
            <a:noAutofit/>
          </a:bodyPr>
          <a:lstStyle/>
          <a:p>
            <a:pPr lvl="0">
              <a:spcBef>
                <a:spcPts val="0"/>
              </a:spcBef>
            </a:pPr>
            <a:r>
              <a:rPr lang="en-US" altLang="ja-JP" sz="5400" b="1" dirty="0" smtClean="0"/>
              <a:t>How to handle harmonic mixing issue in RAN4</a:t>
            </a:r>
            <a:endParaRPr kumimoji="1" lang="ja-JP" altLang="en-US" sz="5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4606279"/>
            <a:ext cx="6400800" cy="1752600"/>
          </a:xfrm>
          <a:prstGeom prst="rect">
            <a:avLst/>
          </a:prstGeom>
        </p:spPr>
        <p:txBody>
          <a:bodyPr anchor="ctr" anchorCtr="1">
            <a:norm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4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KDDI Corporation</a:t>
            </a:r>
            <a:endParaRPr kumimoji="1" lang="ja-JP" altLang="en-US" sz="4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" name="正方形/長方形 4"/>
          <p:cNvSpPr>
            <a:spLocks noChangeArrowheads="1"/>
          </p:cNvSpPr>
          <p:nvPr/>
        </p:nvSpPr>
        <p:spPr bwMode="auto">
          <a:xfrm>
            <a:off x="165100" y="115888"/>
            <a:ext cx="8824913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de-DE" altLang="ja-JP" sz="24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itchFamily="34" charset="0"/>
                <a:ea typeface="ＭＳ Ｐゴシック" charset="-128"/>
                <a:cs typeface="Arial" charset="0"/>
              </a:rPr>
              <a:t>3GPP TSG-RAN WG4 #</a:t>
            </a:r>
            <a:r>
              <a:rPr kumimoji="1" lang="de-DE" altLang="ja-JP" sz="2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itchFamily="34" charset="0"/>
                <a:ea typeface="ＭＳ Ｐゴシック" charset="-128"/>
                <a:cs typeface="Arial" charset="0"/>
              </a:rPr>
              <a:t>7</a:t>
            </a:r>
            <a:r>
              <a:rPr kumimoji="1" lang="en-US" altLang="ja-JP" sz="2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itchFamily="34" charset="0"/>
                <a:ea typeface="ＭＳ Ｐゴシック" charset="-128"/>
                <a:cs typeface="Arial" charset="0"/>
              </a:rPr>
              <a:t>6-bis</a:t>
            </a:r>
            <a:r>
              <a:rPr kumimoji="1" lang="de-DE" altLang="ja-JP" sz="24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itchFamily="34" charset="0"/>
                <a:ea typeface="ＭＳ Ｐゴシック" charset="-128"/>
                <a:cs typeface="Arial" charset="0"/>
              </a:rPr>
              <a:t>	</a:t>
            </a:r>
            <a:endParaRPr kumimoji="1" lang="ja-JP" altLang="ja-JP" sz="2400" b="1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itchFamily="34" charset="0"/>
              <a:ea typeface="ＭＳ Ｐゴシック" charset="-128"/>
              <a:cs typeface="Arial" charset="0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altLang="ja-JP" sz="2400" b="1" kern="0" dirty="0" smtClean="0">
                <a:solidFill>
                  <a:sysClr val="windowText" lastClr="000000"/>
                </a:solidFill>
              </a:rPr>
              <a:t>Sophia Antipolice</a:t>
            </a:r>
            <a:r>
              <a:rPr kumimoji="1" lang="en-GB" altLang="ja-JP" sz="2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itchFamily="34" charset="0"/>
                <a:ea typeface="ＭＳ Ｐゴシック" charset="-128"/>
              </a:rPr>
              <a:t>, France</a:t>
            </a:r>
            <a:r>
              <a:rPr kumimoji="1" lang="pt-BR" altLang="ja-JP" sz="2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itchFamily="34" charset="0"/>
                <a:ea typeface="ＭＳ Ｐゴシック" charset="-128"/>
              </a:rPr>
              <a:t>, </a:t>
            </a:r>
            <a:r>
              <a:rPr lang="en-GB" altLang="ja-JP" sz="2400" b="1" kern="0" dirty="0" smtClean="0">
                <a:solidFill>
                  <a:sysClr val="windowText" lastClr="000000"/>
                </a:solidFill>
              </a:rPr>
              <a:t>12</a:t>
            </a:r>
            <a:r>
              <a:rPr kumimoji="1" lang="en-GB" altLang="ja-JP" sz="2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itchFamily="34" charset="0"/>
                <a:ea typeface="ＭＳ Ｐゴシック" charset="-128"/>
              </a:rPr>
              <a:t> </a:t>
            </a:r>
            <a:r>
              <a:rPr kumimoji="1" lang="en-GB" altLang="ja-JP" sz="24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itchFamily="34" charset="0"/>
                <a:ea typeface="ＭＳ Ｐゴシック" charset="-128"/>
              </a:rPr>
              <a:t>– </a:t>
            </a:r>
            <a:r>
              <a:rPr lang="en-GB" altLang="ja-JP" sz="2400" b="1" kern="0" dirty="0" smtClean="0">
                <a:solidFill>
                  <a:sysClr val="windowText" lastClr="000000"/>
                </a:solidFill>
              </a:rPr>
              <a:t>16</a:t>
            </a:r>
            <a:r>
              <a:rPr kumimoji="1" lang="en-GB" altLang="ja-JP" sz="2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itchFamily="34" charset="0"/>
                <a:ea typeface="ＭＳ Ｐゴシック" charset="-128"/>
              </a:rPr>
              <a:t> October, 2015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GB" altLang="en-US" sz="24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itchFamily="34" charset="0"/>
              <a:ea typeface="ＭＳ Ｐゴシック" charset="-128"/>
              <a:cs typeface="Arial" charset="0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itchFamily="34" charset="0"/>
                <a:ea typeface="ＭＳ Ｐゴシック" charset="-128"/>
                <a:cs typeface="Arial" charset="0"/>
              </a:rPr>
              <a:t>	Agenda Item: </a:t>
            </a:r>
            <a:r>
              <a:rPr lang="en-US" altLang="ja-JP" sz="2400" b="1" kern="0" dirty="0" smtClean="0">
                <a:solidFill>
                  <a:sysClr val="windowText" lastClr="000000"/>
                </a:solidFill>
                <a:cs typeface="Arial" charset="0"/>
              </a:rPr>
              <a:t>5.1.2</a:t>
            </a:r>
            <a:endParaRPr kumimoji="1" lang="en-US" altLang="ja-JP" sz="2400" b="1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itchFamily="34" charset="0"/>
              <a:ea typeface="ＭＳ Ｐゴシック" charset="-128"/>
              <a:cs typeface="Arial" charset="0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itchFamily="34" charset="0"/>
                <a:ea typeface="ＭＳ Ｐゴシック" charset="-128"/>
                <a:cs typeface="Arial" charset="0"/>
              </a:rPr>
              <a:t>	Document </a:t>
            </a:r>
            <a:r>
              <a:rPr kumimoji="1" lang="en-US" altLang="ja-JP" sz="24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itchFamily="34" charset="0"/>
                <a:ea typeface="ＭＳ Ｐゴシック" charset="-128"/>
                <a:cs typeface="Arial" charset="0"/>
              </a:rPr>
              <a:t>for: Approval</a:t>
            </a:r>
            <a:endParaRPr kumimoji="1" lang="en-US" altLang="en-US" sz="2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itchFamily="34" charset="0"/>
              <a:ea typeface="ＭＳ Ｐゴシック" charset="-128"/>
              <a:cs typeface="Arial" charset="0"/>
            </a:endParaRPr>
          </a:p>
        </p:txBody>
      </p:sp>
      <p:sp>
        <p:nvSpPr>
          <p:cNvPr id="7" name="正方形/長方形 8"/>
          <p:cNvSpPr>
            <a:spLocks noChangeArrowheads="1"/>
          </p:cNvSpPr>
          <p:nvPr/>
        </p:nvSpPr>
        <p:spPr bwMode="auto">
          <a:xfrm>
            <a:off x="7378700" y="136525"/>
            <a:ext cx="154080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ja-JP" sz="2400" b="1" dirty="0">
                <a:cs typeface="Arial" charset="0"/>
              </a:rPr>
              <a:t>R4-</a:t>
            </a:r>
            <a:r>
              <a:rPr lang="en-US" altLang="ja-JP" sz="2400" b="1" dirty="0" smtClean="0">
                <a:cs typeface="Arial" charset="0"/>
              </a:rPr>
              <a:t>155819</a:t>
            </a:r>
            <a:endParaRPr lang="ja-JP" altLang="en-US" sz="2400" dirty="0">
              <a:cs typeface="Arial" charset="0"/>
            </a:endParaRPr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69BC1F-7649-41C5-89CD-C8001ED7C6A6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820058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Background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ja-JP" dirty="0" smtClean="0"/>
              <a:t>How to handle harmonic mixing issue has been discussed almost for one year but there is no agreement in RAN4.</a:t>
            </a:r>
          </a:p>
          <a:p>
            <a:endParaRPr lang="en-US" altLang="ja-JP" dirty="0"/>
          </a:p>
          <a:p>
            <a:r>
              <a:rPr kumimoji="1" lang="en-US" altLang="ja-JP" dirty="0" smtClean="0"/>
              <a:t>In this contribution, we would like to make a proposal for closing this issue. 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69BC1F-7649-41C5-89CD-C8001ED7C6A6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861330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Analysis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kumimoji="1" lang="en-US" altLang="ja-JP" dirty="0" smtClean="0"/>
              <a:t>During our internal studies, it was clarified that de-sense due to harmonic mixing would be observed only in specific case.</a:t>
            </a:r>
          </a:p>
          <a:p>
            <a:r>
              <a:rPr lang="en-US" altLang="ja-JP" dirty="0" smtClean="0"/>
              <a:t>If L/O is square wave based, harmonic across mixing process would be larger than when L/O is sine wave based.</a:t>
            </a:r>
          </a:p>
          <a:p>
            <a:r>
              <a:rPr lang="en-US" altLang="ja-JP" dirty="0" smtClean="0"/>
              <a:t>Policy on choosing which L/O is out of scope of 3GPP specification.  Thus, we make proposals in the next slide.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69BC1F-7649-41C5-89CD-C8001ED7C6A6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992870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Proposal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kumimoji="1" lang="en-US" altLang="ja-JP" dirty="0" smtClean="0"/>
              <a:t>Harmonic mixing issue should be understood as implementation issue.  Therefore, RAN4 should not specify any MSD requirements due to harmonic </a:t>
            </a:r>
            <a:r>
              <a:rPr kumimoji="1" lang="en-US" altLang="ja-JP" dirty="0" smtClean="0"/>
              <a:t>mixing into TS.</a:t>
            </a:r>
            <a:endParaRPr kumimoji="1" lang="en-US" altLang="ja-JP" dirty="0" smtClean="0"/>
          </a:p>
          <a:p>
            <a:r>
              <a:rPr lang="en-US" altLang="ja-JP" dirty="0" smtClean="0"/>
              <a:t>TR can include MSD due to this issue as </a:t>
            </a:r>
            <a:r>
              <a:rPr lang="en-US" altLang="ja-JP" smtClean="0"/>
              <a:t>informative annex.</a:t>
            </a:r>
            <a:endParaRPr lang="en-US" altLang="ja-JP" dirty="0"/>
          </a:p>
          <a:p>
            <a:r>
              <a:rPr kumimoji="1" lang="en-US" altLang="ja-JP" dirty="0" smtClean="0"/>
              <a:t>In order to pass RAN5 test requirement(s), TS36.101 should imply that de-sensitization might occur in certain CA combinations and no requirement applies on this issue. 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69BC1F-7649-41C5-89CD-C8001ED7C6A6}" type="slidenum">
              <a:rPr kumimoji="1" lang="ja-JP" altLang="en-US" smtClean="0"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9725817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194</Words>
  <Application>Microsoft Office PowerPoint</Application>
  <PresentationFormat>画面に合わせる (4:3)</PresentationFormat>
  <Paragraphs>24</Paragraphs>
  <Slides>4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4</vt:i4>
      </vt:variant>
    </vt:vector>
  </HeadingPairs>
  <TitlesOfParts>
    <vt:vector size="5" baseType="lpstr">
      <vt:lpstr>Office ​​テーマ</vt:lpstr>
      <vt:lpstr>How to handle harmonic mixing issue in RAN4</vt:lpstr>
      <vt:lpstr>Background</vt:lpstr>
      <vt:lpstr>Analysis</vt:lpstr>
      <vt:lpstr>Proposal</vt:lpstr>
    </vt:vector>
  </TitlesOfParts>
  <Company>KDDI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How to handle harmonic mixing issue in RAN4</dc:title>
  <dc:creator>OM</dc:creator>
  <cp:lastModifiedBy>OM</cp:lastModifiedBy>
  <cp:revision>4</cp:revision>
  <dcterms:created xsi:type="dcterms:W3CDTF">2015-10-02T14:01:30Z</dcterms:created>
  <dcterms:modified xsi:type="dcterms:W3CDTF">2015-10-05T14:21:32Z</dcterms:modified>
</cp:coreProperties>
</file>