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71" r:id="rId3"/>
    <p:sldId id="272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9" autoAdjust="0"/>
    <p:restoredTop sz="95000" autoAdjust="0"/>
  </p:normalViewPr>
  <p:slideViewPr>
    <p:cSldViewPr>
      <p:cViewPr varScale="1">
        <p:scale>
          <a:sx n="72" d="100"/>
          <a:sy n="72" d="100"/>
        </p:scale>
        <p:origin x="-14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118D9EA7-0489-4633-B4DA-7EC26FE18377}" type="datetimeFigureOut">
              <a:rPr lang="zh-CN" altLang="en-US"/>
              <a:pPr>
                <a:defRPr/>
              </a:pPr>
              <a:t>2015-10-5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802A1BE-1DD2-4246-8B5C-386C1FBEC4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05C2122-DDA4-445C-93E1-2DD68B35D25F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02A1BE-1DD2-4246-8B5C-386C1FBEC4C2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02A1BE-1DD2-4246-8B5C-386C1FBEC4C2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78832B-0D99-4AB7-B9A7-A0933BC025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FDD0F3-26E9-43B4-86DE-6FE8F305E1E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6206C-6E32-499B-8D86-2CBFE376AF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C27CBA-5784-4109-AD0F-C4762148F5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180A8F-5AB7-444B-840C-8288D1DF2A9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B9E076-CA41-41B8-B5F0-79DDDBB442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EEA50A-D821-430A-8F1D-3AB812F742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9FD5B0-C153-4005-89CB-8578330BCC2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B87AF3-6642-4D8D-A04A-56B2667B54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64984B-8245-47DF-9BD1-C6C73D600F7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BC4D05-D3B5-49C7-8079-BC02B1DE0F2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itchFamily="34" charset="0"/>
                <a:ea typeface="宋体" pitchFamily="2" charset="-122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34" charset="0"/>
                <a:ea typeface="宋体" pitchFamily="2" charset="-122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C3B7A766-B5D1-4ADC-84CD-29F8E5C8C5F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847850"/>
          </a:xfrm>
        </p:spPr>
        <p:txBody>
          <a:bodyPr/>
          <a:lstStyle/>
          <a:p>
            <a:r>
              <a:rPr lang="en-US" altLang="ja-JP" sz="4000" dirty="0" smtClean="0">
                <a:ea typeface="MS PGothic" pitchFamily="34" charset="-128"/>
              </a:rPr>
              <a:t>Way forward on r</a:t>
            </a:r>
            <a:r>
              <a:rPr lang="en-US" altLang="zh-CN" sz="4000" dirty="0" smtClean="0">
                <a:ea typeface="MS PGothic" pitchFamily="34" charset="-128"/>
              </a:rPr>
              <a:t>elease independence for 3UL CA</a:t>
            </a:r>
            <a:endParaRPr lang="en-US" altLang="ja-JP" sz="4000" dirty="0" smtClean="0">
              <a:ea typeface="MS PGothic" pitchFamily="34" charset="-12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886200"/>
            <a:ext cx="6400800" cy="1752600"/>
          </a:xfrm>
        </p:spPr>
        <p:txBody>
          <a:bodyPr/>
          <a:lstStyle/>
          <a:p>
            <a:r>
              <a:rPr lang="en-US" altLang="ja-JP" sz="2400" dirty="0" smtClean="0">
                <a:ea typeface="MS PGothic" pitchFamily="34" charset="-128"/>
              </a:rPr>
              <a:t>CATT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7380288" y="188913"/>
            <a:ext cx="161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US" altLang="ja-JP" b="1" dirty="0" smtClean="0">
                <a:ea typeface="MS PGothic" pitchFamily="34" charset="-128"/>
              </a:rPr>
              <a:t>R4-155478</a:t>
            </a:r>
            <a:endParaRPr lang="en-US" altLang="ja-JP" b="1" dirty="0">
              <a:ea typeface="MS PGothic" pitchFamily="34" charset="-128"/>
            </a:endParaRPr>
          </a:p>
        </p:txBody>
      </p:sp>
      <p:sp>
        <p:nvSpPr>
          <p:cNvPr id="7173" name="Rectangle 6"/>
          <p:cNvSpPr>
            <a:spLocks noChangeArrowheads="1"/>
          </p:cNvSpPr>
          <p:nvPr/>
        </p:nvSpPr>
        <p:spPr bwMode="auto">
          <a:xfrm>
            <a:off x="0" y="152400"/>
            <a:ext cx="533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r>
              <a:rPr lang="en-GB" altLang="zh-CN" b="1" dirty="0"/>
              <a:t>3GPP TSG-RAN WG4 Meeting #</a:t>
            </a:r>
            <a:r>
              <a:rPr lang="en-GB" altLang="zh-CN" b="1" dirty="0" smtClean="0"/>
              <a:t>76bis</a:t>
            </a:r>
            <a:endParaRPr lang="zh-CN" altLang="zh-CN" b="1" dirty="0"/>
          </a:p>
          <a:p>
            <a:pPr eaLnBrk="1" hangingPunct="1"/>
            <a:r>
              <a:rPr lang="en-US" altLang="zh-CN" b="1" dirty="0" smtClean="0"/>
              <a:t>Sophia, </a:t>
            </a:r>
            <a:r>
              <a:rPr lang="en-US" altLang="zh-CN" b="1" dirty="0" err="1" smtClean="0"/>
              <a:t>Antipolis</a:t>
            </a:r>
            <a:r>
              <a:rPr lang="en-US" altLang="zh-CN" b="1" dirty="0" smtClean="0"/>
              <a:t>, 12-16 Oct, 2015</a:t>
            </a:r>
            <a:r>
              <a:rPr lang="en-GB" altLang="zh-CN" b="1" dirty="0" smtClean="0"/>
              <a:t> </a:t>
            </a:r>
            <a:endParaRPr lang="en-GB" altLang="zh-CN" b="1" dirty="0"/>
          </a:p>
          <a:p>
            <a:pPr eaLnBrk="1" hangingPunct="1"/>
            <a:r>
              <a:rPr lang="en-GB" altLang="zh-CN" b="1" dirty="0" smtClean="0"/>
              <a:t>Agenda Item: 7.38.5, 7.39.5</a:t>
            </a:r>
            <a:endParaRPr lang="zh-CN" altLang="zh-CN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 smtClean="0"/>
              <a:t>3DL inter-band CA shall be release independent from Rel-11 for the UE categories specified in the Rel-11 version of 36.306.</a:t>
            </a:r>
            <a:endParaRPr lang="zh-CN" altLang="zh-CN" sz="2800" dirty="0" smtClean="0"/>
          </a:p>
          <a:p>
            <a:r>
              <a:rPr lang="en-US" altLang="zh-CN" sz="2800" dirty="0" smtClean="0"/>
              <a:t>3DL inter-band CA shall be release independent from Rel-10 for the UE categories specified in the Rel-10 version of 36.306.</a:t>
            </a:r>
            <a:endParaRPr lang="zh-CN" altLang="zh-CN" sz="2800" dirty="0" smtClean="0"/>
          </a:p>
          <a:p>
            <a:r>
              <a:rPr lang="en-US" altLang="zh-CN" sz="2800" dirty="0" smtClean="0"/>
              <a:t>Uplink 2 CC inter-band CA shall be release independent from Rel-11</a:t>
            </a:r>
            <a:endParaRPr lang="zh-CN" altLang="zh-CN" sz="2800" dirty="0" smtClean="0"/>
          </a:p>
          <a:p>
            <a:r>
              <a:rPr lang="en-US" altLang="zh-CN" sz="2800" dirty="0" smtClean="0"/>
              <a:t>3DL/2UL inter-band CA shall be release independent from Rel-11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for 3UL CA of B39 and B41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Proposal: </a:t>
            </a:r>
            <a:r>
              <a:rPr lang="en-US" altLang="zh-CN" dirty="0" smtClean="0"/>
              <a:t>3DL/3UL mixed </a:t>
            </a:r>
            <a:r>
              <a:rPr lang="en-US" altLang="zh-CN" smtClean="0"/>
              <a:t>intra-band contiguous and </a:t>
            </a:r>
            <a:r>
              <a:rPr lang="en-US" altLang="zh-CN" dirty="0" smtClean="0"/>
              <a:t>inter-band CA of Band 39 and Band 41 shall be release independent from Rel-11.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4961</TotalTime>
  <Words>126</Words>
  <Application>Microsoft Office PowerPoint</Application>
  <PresentationFormat>全屏显示(4:3)</PresentationFormat>
  <Paragraphs>16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Default Design</vt:lpstr>
      <vt:lpstr>Way forward on release independence for 3UL CA</vt:lpstr>
      <vt:lpstr>Background</vt:lpstr>
      <vt:lpstr>Proposal for 3UL CA of B39 and B41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RSRP/RSRQ requirements under high Doppler condition</dc:title>
  <dc:creator>Huawei</dc:creator>
  <cp:lastModifiedBy>zy</cp:lastModifiedBy>
  <cp:revision>319</cp:revision>
  <dcterms:created xsi:type="dcterms:W3CDTF">2013-01-30T10:15:44Z</dcterms:created>
  <dcterms:modified xsi:type="dcterms:W3CDTF">2015-10-05T07:56:09Z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(3)PiqF750TasCYePVGUJsCa9mCbUfoaO3k+SJIgNGqThaOGiNNnV/tz3LUMlKjuS76tkvIIsfv_x000d_
+s6uJ3S/G6hKXPoerpTLMuBbjTte6yBHFIJ4pclKfgVOIf9Zwq9d+cd56QP22k1mENcYJ3dg_x000d_
LSW5/XuFkvbKRZuEay39IONKWNX0jzf0/GrtGi0eBtWfa+PS2izcKYp6zsJdxQTKvnD4R6vL_x000d_
XeofJmEzc0spGB2xcf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GAADGTBa2ZFDrbJRUQuuVLaGV1XJHm3YiFcTbWtTeFmQgGmk80PAar_x000d_
uwKKiYBEyqQnDYY5mzLjByKMmSSW0qtYWRFBFOTVirkS8I9PW7d+YNT3+BBOlZjYKXSNVZaB_x000d_
/UBXg0zzzITdMApDZyuEqN1V1GnqRUU8JZ4GAH6QZc9dSFRCuzWqgN3WqX465s0MeyEvyliX_x000d_
EHGLHrT/osTzaOW/KrHNmdAh1CMu2CzfyDcQ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pciH3ZlUWwO+fNfhHuprvj9kK5FKGUz8XbLA_x000d_
e9BPkL1wQFLvVQ8OD/TFJF9bcvUBeC9JJVJI8ILaYf1wiqPQhKWiCA1jRMVuttUS9QgiT6f4_x000d_
N4kzESTdtd6mAanzod0tIdGwjYCdGE9IUNd1YFls8h2CTO1Vchfcf4OxF5bU2lRlazAf086t_x000d_
D+DPQ8tgcoPEwg==</vt:lpwstr>
  </property>
  <property fmtid="{D5CDD505-2E9C-101B-9397-08002B2CF9AE}" pid="7" name="_ms_pID_7253432_00">
    <vt:lpwstr>_ms_pID_7253432</vt:lpwstr>
  </property>
  <property fmtid="{D5CDD505-2E9C-101B-9397-08002B2CF9AE}" pid="8" name="_new_ms_pID_72543">
    <vt:lpwstr>(3)xRkAedsXmFLLnEt+P9dsBzj+dNn5JAriTmmMAR/An8HKJJ6iKvYcqquFs5pEK8Xqejcdtfm5_x000d_
7+ePH9QSLCgaNlu55RJ1rCxedZv7FGS8EucFnLyOSYFqXQcU7BIG4j++m42xZpGfQzg2lfPG_x000d_
Qly5IpNe6jDOzVApbVgB3VYeainzQO2WqFONw90OjM6aL06wI2H+Vo4zfH8PkCOVd98S8Cwf_x000d_
4mCv4YhUb20/jLnUOS</vt:lpwstr>
  </property>
  <property fmtid="{D5CDD505-2E9C-101B-9397-08002B2CF9AE}" pid="9" name="_new_ms_pID_72543_00">
    <vt:lpwstr>_new_ms_pID_72543</vt:lpwstr>
  </property>
  <property fmtid="{D5CDD505-2E9C-101B-9397-08002B2CF9AE}" pid="10" name="_new_ms_pID_725431">
    <vt:lpwstr>QzcsRbeibKJRtydNMaTWFPxyUvg287MTq0K0hHLSBmEeKqp3yf5LFD_x000d_
5Dcauy5Gf9pG8eeRwICQMH30qtnD4WB+qpQ/lsQKasYMJV0GoMIDNEnZl/2UcQjMkgJECbYc_x000d_
jXU6mKI/zsUJ8j3eleKElvvodvjmyrNxCIU1OmF+MMTXhI/YQzFAG0rx3AiVsYp3uis7KyRC_x000d_
g8OXUj7rnD1jM202KIW9zIb9fPae0waO2Zwz</vt:lpwstr>
  </property>
  <property fmtid="{D5CDD505-2E9C-101B-9397-08002B2CF9AE}" pid="11" name="_new_ms_pID_725431_00">
    <vt:lpwstr>_new_ms_pID_725431</vt:lpwstr>
  </property>
  <property fmtid="{D5CDD505-2E9C-101B-9397-08002B2CF9AE}" pid="12" name="_new_ms_pID_725432">
    <vt:lpwstr>WvLglpOhoADEAbIh0htBzSzKRC+WpbKz1s7w_x000d_
sqZ9/j4vSJDLK7rtTa2NMv6eggZ6IplOD/eBeWStyeLIIbTtde5xXkbSbMVLV2HxYzGbcxC5_x000d_
FINBHJb8El7UNY6FIYu8dw7GyDZ2eT17h1zggwg6wbDFIw8fHvYoq5PzB3APV/Se+t70wR8S_x000d_
EbJgVukFPEntQG5vueXA6X6GS7FDCJO/4Mo=</vt:lpwstr>
  </property>
  <property fmtid="{D5CDD505-2E9C-101B-9397-08002B2CF9AE}" pid="13" name="_new_ms_pID_725432_00">
    <vt:lpwstr>_new_ms_pID_725432</vt:lpwstr>
  </property>
  <property fmtid="{D5CDD505-2E9C-101B-9397-08002B2CF9AE}" pid="14" name="_new_ms_pID_725433">
    <vt:lpwstr>akpsVYEXXAAWP6M0L4_x000d_
9pvmkw==</vt:lpwstr>
  </property>
  <property fmtid="{D5CDD505-2E9C-101B-9397-08002B2CF9AE}" pid="15" name="_new_ms_pID_725433_00">
    <vt:lpwstr>_new_ms_pID_725433</vt:lpwstr>
  </property>
  <property fmtid="{D5CDD505-2E9C-101B-9397-08002B2CF9AE}" pid="16" name="sflag">
    <vt:lpwstr>1437793186</vt:lpwstr>
  </property>
</Properties>
</file>