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23/05/2014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3GPP TSG-RAN WG4 Meeting #71</a:t>
            </a:r>
            <a:r>
              <a:rPr lang="en-GB" i="1" dirty="0"/>
              <a:t>	</a:t>
            </a:r>
            <a:r>
              <a:rPr lang="en-GB" i="1" dirty="0" smtClean="0"/>
              <a:t>                                                              </a:t>
            </a:r>
            <a:r>
              <a:rPr lang="en-GB" i="1" dirty="0"/>
              <a:t> </a:t>
            </a:r>
            <a:r>
              <a:rPr lang="en-GB" i="1" dirty="0" smtClean="0"/>
              <a:t>         </a:t>
            </a:r>
            <a:r>
              <a:rPr lang="en-GB" dirty="0" smtClean="0"/>
              <a:t>R4-144047</a:t>
            </a:r>
            <a:endParaRPr lang="en-US" dirty="0"/>
          </a:p>
          <a:p>
            <a:r>
              <a:rPr lang="en-GB" dirty="0"/>
              <a:t>Seoul, South Korea, 19 - 23 Mai 2014</a:t>
            </a:r>
            <a:endParaRPr lang="en-US" dirty="0"/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/>
              <a:t>TeliaSonera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 smtClean="0"/>
              <a:t>WF on spurious emission levels/ranges and AMPR simulations</a:t>
            </a:r>
            <a:endParaRPr lang="en-US" dirty="0"/>
          </a:p>
          <a:p>
            <a:r>
              <a:rPr lang="en-GB" b="1" dirty="0"/>
              <a:t>Agenda item:	</a:t>
            </a:r>
            <a:r>
              <a:rPr lang="en-GB" dirty="0"/>
              <a:t>4.2.1.1</a:t>
            </a:r>
            <a:endParaRPr lang="en-US" dirty="0"/>
          </a:p>
          <a:p>
            <a:r>
              <a:rPr lang="en-GB" b="1" dirty="0"/>
              <a:t>Document for:	</a:t>
            </a:r>
            <a:r>
              <a:rPr lang="en-GB" dirty="0" smtClean="0"/>
              <a:t>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395536" y="2953975"/>
            <a:ext cx="8280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The group decided to consider the following four cases for further discussion on B42/B43 UE-coexistence</a:t>
            </a:r>
            <a:r>
              <a:rPr lang="en-GB" dirty="0" smtClean="0"/>
              <a:t>:</a:t>
            </a:r>
          </a:p>
          <a:p>
            <a:endParaRPr lang="en-US" dirty="0"/>
          </a:p>
          <a:p>
            <a:pPr lvl="0"/>
            <a:r>
              <a:rPr lang="en-US" b="1" dirty="0" smtClean="0"/>
              <a:t>1)    -15.5dBm/5MHz </a:t>
            </a:r>
            <a:r>
              <a:rPr lang="en-US" b="1" dirty="0"/>
              <a:t>at 5MHz offset from the aggressor over a 25 MHz region</a:t>
            </a:r>
            <a:endParaRPr lang="en-US" dirty="0"/>
          </a:p>
          <a:p>
            <a:r>
              <a:rPr lang="en-US" b="1" dirty="0" smtClean="0"/>
              <a:t>       -</a:t>
            </a:r>
            <a:r>
              <a:rPr lang="en-US" b="1" dirty="0"/>
              <a:t>40dBm/MHz at 30 MHz offset from the aggressor to the end of the band </a:t>
            </a:r>
            <a:endParaRPr lang="en-US" dirty="0"/>
          </a:p>
          <a:p>
            <a:pPr lvl="0"/>
            <a:r>
              <a:rPr lang="en-US" b="1" dirty="0"/>
              <a:t>2</a:t>
            </a:r>
            <a:r>
              <a:rPr lang="en-US" b="1" dirty="0" smtClean="0"/>
              <a:t>)    -</a:t>
            </a:r>
            <a:r>
              <a:rPr lang="en-US" b="1" dirty="0"/>
              <a:t>15.5dBm/5MHz at 5MHz offset from the aggressor over a 20 MHz region</a:t>
            </a:r>
            <a:endParaRPr lang="en-US" dirty="0"/>
          </a:p>
          <a:p>
            <a:r>
              <a:rPr lang="en-US" b="1" dirty="0" smtClean="0"/>
              <a:t>       -</a:t>
            </a:r>
            <a:r>
              <a:rPr lang="en-US" b="1" dirty="0"/>
              <a:t>40dBm/MHz at 25 MHz offset from the aggressor to the end of the band</a:t>
            </a:r>
            <a:endParaRPr lang="en-US" dirty="0"/>
          </a:p>
          <a:p>
            <a:pPr lvl="0"/>
            <a:r>
              <a:rPr lang="en-US" b="1" dirty="0" smtClean="0"/>
              <a:t>3)    -23dBm/5MHz </a:t>
            </a:r>
            <a:r>
              <a:rPr lang="en-US" b="1" dirty="0"/>
              <a:t>at 5MHz offset from the aggressor over a 25 MHz region</a:t>
            </a:r>
            <a:endParaRPr lang="en-US" dirty="0"/>
          </a:p>
          <a:p>
            <a:r>
              <a:rPr lang="en-US" b="1" dirty="0" smtClean="0"/>
              <a:t>       -</a:t>
            </a:r>
            <a:r>
              <a:rPr lang="en-US" b="1" dirty="0"/>
              <a:t>40dBm/MHz at 30 MHz offset from the aggressor to the end of the band</a:t>
            </a:r>
            <a:endParaRPr lang="en-US" dirty="0"/>
          </a:p>
          <a:p>
            <a:pPr lvl="0"/>
            <a:r>
              <a:rPr lang="en-US" b="1" dirty="0" smtClean="0"/>
              <a:t>4)    -23dBm/5MHz </a:t>
            </a:r>
            <a:r>
              <a:rPr lang="en-US" b="1" dirty="0"/>
              <a:t>at 5MHz offset from the aggressor over a 20 MHz region</a:t>
            </a:r>
            <a:endParaRPr lang="en-US" dirty="0"/>
          </a:p>
          <a:p>
            <a:r>
              <a:rPr lang="en-US" b="1" dirty="0" smtClean="0"/>
              <a:t>       -</a:t>
            </a:r>
            <a:r>
              <a:rPr lang="en-US" b="1" dirty="0"/>
              <a:t>40dBm/MHz at 25 MHz offset from the aggressor to the end of the </a:t>
            </a:r>
            <a:r>
              <a:rPr lang="en-US" b="1" dirty="0" smtClean="0"/>
              <a:t>band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365944" y="3814822"/>
            <a:ext cx="6180683" cy="2422490"/>
            <a:chOff x="1487661" y="4318878"/>
            <a:chExt cx="6180683" cy="2422490"/>
          </a:xfrm>
        </p:grpSpPr>
        <p:sp>
          <p:nvSpPr>
            <p:cNvPr id="4" name="Rectangle 3"/>
            <p:cNvSpPr/>
            <p:nvPr/>
          </p:nvSpPr>
          <p:spPr bwMode="auto">
            <a:xfrm>
              <a:off x="1487661" y="4688766"/>
              <a:ext cx="1871663" cy="79216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20MHz E-UTRA</a:t>
              </a:r>
            </a:p>
          </p:txBody>
        </p:sp>
        <p:cxnSp>
          <p:nvCxnSpPr>
            <p:cNvPr id="5" name="Straight Arrow Connector 4"/>
            <p:cNvCxnSpPr/>
            <p:nvPr/>
          </p:nvCxnSpPr>
          <p:spPr bwMode="auto">
            <a:xfrm>
              <a:off x="3337099" y="4698291"/>
              <a:ext cx="2895917" cy="0"/>
            </a:xfrm>
            <a:prstGeom prst="straightConnector1">
              <a:avLst/>
            </a:prstGeom>
            <a:ln w="34925" cap="sq" cmpd="sng"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 bwMode="auto">
            <a:xfrm>
              <a:off x="4560744" y="5841291"/>
              <a:ext cx="15706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>
              <a:off x="4462636" y="5085641"/>
              <a:ext cx="0" cy="1450741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 flipV="1">
              <a:off x="6276106" y="6643394"/>
              <a:ext cx="1392238" cy="0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auto">
            <a:xfrm>
              <a:off x="6228184" y="5117391"/>
              <a:ext cx="0" cy="150336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8"/>
            <p:cNvSpPr txBox="1">
              <a:spLocks noChangeArrowheads="1"/>
            </p:cNvSpPr>
            <p:nvPr/>
          </p:nvSpPr>
          <p:spPr bwMode="auto">
            <a:xfrm>
              <a:off x="4456286" y="5273601"/>
              <a:ext cx="173477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en-US" dirty="0"/>
                <a:t>-</a:t>
              </a:r>
              <a:r>
                <a:rPr lang="en-US" altLang="en-US" dirty="0" smtClean="0"/>
                <a:t>15.5dBm/5MHz</a:t>
              </a:r>
            </a:p>
            <a:p>
              <a:pPr algn="ctr" eaLnBrk="1" hangingPunct="1"/>
              <a:r>
                <a:rPr lang="en-US" altLang="en-US" dirty="0" smtClean="0"/>
                <a:t>OR</a:t>
              </a:r>
              <a:endParaRPr lang="en-US" altLang="en-US" dirty="0"/>
            </a:p>
            <a:p>
              <a:pPr algn="ctr" eaLnBrk="1" hangingPunct="1"/>
              <a:r>
                <a:rPr lang="en-US" altLang="en-US" dirty="0"/>
                <a:t>-23dBm/5MHz</a:t>
              </a:r>
            </a:p>
          </p:txBody>
        </p:sp>
        <p:sp>
          <p:nvSpPr>
            <p:cNvPr id="11" name="TextBox 19"/>
            <p:cNvSpPr txBox="1">
              <a:spLocks noChangeArrowheads="1"/>
            </p:cNvSpPr>
            <p:nvPr/>
          </p:nvSpPr>
          <p:spPr bwMode="auto">
            <a:xfrm>
              <a:off x="6225306" y="6295316"/>
              <a:ext cx="144303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en-US"/>
                <a:t>-40dBm/MHz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 bwMode="auto">
            <a:xfrm>
              <a:off x="3310111" y="5052303"/>
              <a:ext cx="1152525" cy="0"/>
            </a:xfrm>
            <a:prstGeom prst="straightConnector1">
              <a:avLst/>
            </a:prstGeom>
            <a:ln w="34925" cap="sq" cmpd="sng"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3460924" y="4747503"/>
              <a:ext cx="7344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en-US" dirty="0" smtClean="0"/>
                <a:t>5MHz</a:t>
              </a:r>
            </a:p>
            <a:p>
              <a:pPr eaLnBrk="1" hangingPunct="1"/>
              <a:r>
                <a:rPr lang="en-US" altLang="en-US" dirty="0" smtClean="0"/>
                <a:t>offset</a:t>
              </a:r>
              <a:endParaRPr lang="en-US" altLang="en-US" dirty="0"/>
            </a:p>
          </p:txBody>
        </p:sp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4297536" y="4318878"/>
              <a:ext cx="14686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en-US" dirty="0"/>
                <a:t>25 </a:t>
              </a:r>
              <a:r>
                <a:rPr lang="en-US" altLang="en-US" dirty="0" smtClean="0"/>
                <a:t>OR </a:t>
              </a:r>
              <a:r>
                <a:rPr lang="en-US" altLang="en-US" dirty="0"/>
                <a:t>30MHz</a:t>
              </a:r>
            </a:p>
          </p:txBody>
        </p:sp>
        <p:sp>
          <p:nvSpPr>
            <p:cNvPr id="15" name="TextBox 17"/>
            <p:cNvSpPr txBox="1">
              <a:spLocks noChangeArrowheads="1"/>
            </p:cNvSpPr>
            <p:nvPr/>
          </p:nvSpPr>
          <p:spPr bwMode="auto">
            <a:xfrm>
              <a:off x="3886373" y="6372036"/>
              <a:ext cx="11673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en-US" dirty="0" smtClean="0"/>
                <a:t>B42     B43</a:t>
              </a:r>
              <a:endParaRPr lang="en-US" altLang="en-US" dirty="0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827584" y="980728"/>
            <a:ext cx="74888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Companies are invited to perform simulation of needed AMPR for those cases. The decision on which case(s) shall be used for NS/AMPR signalling could be based on balancing DL interference to victim UEs and UL AMPR levels needed for the aggressor</a:t>
            </a:r>
            <a:r>
              <a:rPr lang="en-GB" dirty="0" smtClean="0"/>
              <a:t>.</a:t>
            </a:r>
          </a:p>
          <a:p>
            <a:endParaRPr lang="en-US" b="1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AMPR </a:t>
            </a:r>
            <a:r>
              <a:rPr lang="en-US" dirty="0"/>
              <a:t>simulations for single carrier and CA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No </a:t>
            </a:r>
            <a:r>
              <a:rPr lang="en-US" dirty="0" err="1"/>
              <a:t>Tx</a:t>
            </a:r>
            <a:r>
              <a:rPr lang="en-US" dirty="0"/>
              <a:t> RF filter is considered for that simulations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offset for which no AMPR is needed </a:t>
            </a:r>
            <a:r>
              <a:rPr lang="en-US" dirty="0" smtClean="0"/>
              <a:t>should </a:t>
            </a:r>
            <a:r>
              <a:rPr lang="en-US" dirty="0"/>
              <a:t>be computed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From 0 to 5 MHz no spectrum emission will be defined in the </a:t>
            </a:r>
            <a:r>
              <a:rPr lang="en-US" dirty="0" err="1"/>
              <a:t>NS_xx</a:t>
            </a:r>
            <a:r>
              <a:rPr lang="en-US" dirty="0"/>
              <a:t> </a:t>
            </a:r>
            <a:r>
              <a:rPr lang="en-US" dirty="0" smtClean="0"/>
              <a:t>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0733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248</Words>
  <Application>Microsoft Office PowerPoint</Application>
  <PresentationFormat>On-screen Show 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7</cp:revision>
  <dcterms:created xsi:type="dcterms:W3CDTF">2014-05-22T15:37:23Z</dcterms:created>
  <dcterms:modified xsi:type="dcterms:W3CDTF">2014-05-23T00:01:33Z</dcterms:modified>
</cp:coreProperties>
</file>