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4" r:id="rId3"/>
    <p:sldId id="260" r:id="rId4"/>
    <p:sldId id="265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49E90A4A-1569-426B-946C-108BD58FF9CA}" type="datetimeFigureOut">
              <a:rPr lang="en-US"/>
              <a:pPr>
                <a:defRPr/>
              </a:pPr>
              <a:t>5/22/2014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9E9ED417-04FF-49AA-98A7-52099E3B93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D1EBF9-0A15-4B8F-831D-2ADA93123FFD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BEF333-682C-4868-8DFF-C89534F60929}" type="slidenum">
              <a:rPr lang="en-US" smtClean="0"/>
              <a:pPr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BEF333-682C-4868-8DFF-C89534F60929}" type="slidenum">
              <a:rPr lang="en-US" smtClean="0"/>
              <a:pPr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BEF333-682C-4868-8DFF-C89534F60929}" type="slidenum">
              <a:rPr lang="en-US" smtClean="0"/>
              <a:pPr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17429-980C-4737-9866-13E10825D038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889AC-C24C-42FA-BF12-7CA5E3D470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EDC0C-8615-4017-B2A9-11C21A6BFF6C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009EC-A8D9-4E94-B9A8-7D9D6E9183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1512E-7507-48A6-9B4E-8D4B8751183F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14515-BE0A-4253-82D4-54CAA02458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C2B52-4603-4E0C-8166-722EF8A264EB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BBD58-ADAF-4795-A1BE-C5F7E2ED81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3AFC-41BE-441B-A176-5A7CBD22B4A0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AC1ED-3B80-44C8-AEE9-C86A3F11D0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CC550-B10E-42D7-BB90-62565BB126A0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2F853-6541-4292-BA11-E7E0002CCE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66411-9735-4158-9DCD-1D3AC5787333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D7D14-9106-4EEB-AA13-2BD2922350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22B8A-636A-4CD2-A19F-361A8D759CA3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E0B5-90B6-41EB-87AB-DEC177A7B7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90433-FA23-4AE0-A380-7A2426791F4E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79DC2-6CC6-49A6-8135-E701A7D71A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F7EC8-83C0-4C1B-BB61-5293E05D31BF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EF079-42C9-4F65-86F3-4F042D72B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43AB-604D-44CA-A6BB-BAD5018C8B2C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F9F04-E417-4816-A22A-9346331EC3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08760273-DFE1-4CFC-A181-5F22AE8BD2D8}" type="datetimeFigureOut">
              <a:rPr lang="zh-CN" altLang="en-US"/>
              <a:pPr>
                <a:defRPr/>
              </a:pPr>
              <a:t>2014/5/22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B6488248-302B-4C60-9F03-609A3F243A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ea typeface="+mj-ea"/>
              </a:rPr>
              <a:t>Way forward on 2UL inter-band CA MSD test configurations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898989"/>
                </a:solidFill>
              </a:rPr>
              <a:t>Agenda Item:</a:t>
            </a:r>
            <a:r>
              <a:rPr lang="en-US" sz="2400" dirty="0" smtClean="0">
                <a:solidFill>
                  <a:srgbClr val="898989"/>
                </a:solidFill>
              </a:rPr>
              <a:t> 7.35</a:t>
            </a:r>
          </a:p>
          <a:p>
            <a:pPr eaLnBrk="1" hangingPunct="1"/>
            <a:r>
              <a:rPr lang="en-US" sz="2400" b="1" dirty="0" smtClean="0">
                <a:solidFill>
                  <a:srgbClr val="898989"/>
                </a:solidFill>
              </a:rPr>
              <a:t>Document for:</a:t>
            </a:r>
            <a:r>
              <a:rPr lang="en-US" sz="2400" dirty="0" smtClean="0">
                <a:solidFill>
                  <a:srgbClr val="898989"/>
                </a:solidFill>
              </a:rPr>
              <a:t> Approval</a:t>
            </a:r>
          </a:p>
          <a:p>
            <a:pPr eaLnBrk="1" hangingPunct="1"/>
            <a:r>
              <a:rPr lang="en-US" sz="2400" b="1" dirty="0" smtClean="0">
                <a:solidFill>
                  <a:srgbClr val="898989"/>
                </a:solidFill>
              </a:rPr>
              <a:t>Source: </a:t>
            </a:r>
            <a:r>
              <a:rPr lang="sv-SE" sz="2400" dirty="0" smtClean="0">
                <a:solidFill>
                  <a:srgbClr val="898989"/>
                </a:solidFill>
              </a:rPr>
              <a:t>MediaTek Inc., TeliaSonera</a:t>
            </a:r>
            <a:endParaRPr lang="en-US" sz="2400" dirty="0" smtClean="0">
              <a:solidFill>
                <a:srgbClr val="898989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/>
              <a:t>3GPP TSG-RAN WG4 Meeting #71                                                               </a:t>
            </a:r>
            <a:r>
              <a:rPr lang="en-US" sz="2000" b="1" dirty="0" smtClean="0"/>
              <a:t>R4-144031</a:t>
            </a:r>
            <a:endParaRPr lang="en-US" sz="2000" b="1" dirty="0"/>
          </a:p>
          <a:p>
            <a:r>
              <a:rPr lang="en-US" sz="2000" b="1" dirty="0"/>
              <a:t>Seoul, Korea, </a:t>
            </a:r>
            <a:r>
              <a:rPr lang="en-US" sz="2000" b="1" dirty="0" smtClean="0"/>
              <a:t>May 19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-23</a:t>
            </a:r>
            <a:r>
              <a:rPr lang="en-US" sz="2000" b="1" baseline="30000" dirty="0" smtClean="0"/>
              <a:t>rd</a:t>
            </a:r>
            <a:r>
              <a:rPr lang="en-US" sz="2000" b="1" dirty="0" smtClean="0"/>
              <a:t>, </a:t>
            </a:r>
            <a:r>
              <a:rPr lang="en-US" sz="2000" b="1" dirty="0"/>
              <a:t>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 for MSD Test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lvl="0"/>
            <a:r>
              <a:rPr lang="en-GB" sz="2400" dirty="0" smtClean="0"/>
              <a:t>Choose a specific carrier frequency allocation such that IMD is center-aligned with victim DL carrier to attest the worst-case self-desensitization condition. </a:t>
            </a:r>
            <a:endParaRPr lang="en-US" sz="2400" dirty="0" smtClean="0"/>
          </a:p>
          <a:p>
            <a:pPr lvl="0"/>
            <a:r>
              <a:rPr lang="en-GB" sz="2400" dirty="0" smtClean="0"/>
              <a:t>Choose 5-MHz bandwidth with full RB for all carriers (if supported in a CA combination) to essentially comply with the Rel-8 UL configurations for REFSENS tests and approach the worst-case self-desensitization condition.</a:t>
            </a:r>
            <a:endParaRPr lang="en-US" sz="2400" dirty="0" smtClean="0"/>
          </a:p>
          <a:p>
            <a:pPr lvl="0"/>
            <a:r>
              <a:rPr lang="en-GB" sz="2400" dirty="0" smtClean="0"/>
              <a:t>If 5-MHz bandwidth is not supported in certain CA combinations, then choose 10 MHz with full RB or the RB number which complies with Rel-8 UL configurations for REFSENS tests.</a:t>
            </a:r>
            <a:r>
              <a:rPr lang="en-GB" sz="2000" dirty="0" smtClean="0"/>
              <a:t>  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 for MSD Test - Continued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lvl="0"/>
            <a:r>
              <a:rPr lang="en-GB" sz="2400" dirty="0" smtClean="0"/>
              <a:t>For B2_B4, IMD3 can overlap with DL carrier only when B2 carrier bandwidth is at 20 MHz. 50 RB is configured with RBstart = 0 for B2 UL to avoid spectral leakage impact.</a:t>
            </a:r>
            <a:endParaRPr lang="en-US" sz="2400" dirty="0" smtClean="0"/>
          </a:p>
          <a:p>
            <a:r>
              <a:rPr lang="en-GB" sz="2400" dirty="0" smtClean="0"/>
              <a:t>A correction factor (CF) is calculated to address the power difference between the total IMD power and the power within DL carrier modulation bandwidth.</a:t>
            </a:r>
            <a:endParaRPr lang="en-US" sz="24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lvl="0"/>
            <a:r>
              <a:rPr lang="en-US" sz="2400" dirty="0" smtClean="0"/>
              <a:t>To agree on the test configurations as proposed in R4-144031 Table 3-1 which is derived based on the aforementioned principles.</a:t>
            </a:r>
          </a:p>
          <a:p>
            <a:pPr lvl="0"/>
            <a:r>
              <a:rPr lang="en-US" sz="2400" dirty="0" smtClean="0"/>
              <a:t>Companies to base on </a:t>
            </a:r>
            <a:r>
              <a:rPr lang="en-US" sz="2400" dirty="0" smtClean="0"/>
              <a:t>R4-144031 Table </a:t>
            </a:r>
            <a:r>
              <a:rPr lang="en-US" sz="2400" dirty="0" smtClean="0"/>
              <a:t>3-1 to calculate IMD level with CF and derive MSD as test requirement.</a:t>
            </a:r>
          </a:p>
          <a:p>
            <a:pPr lvl="0"/>
            <a:r>
              <a:rPr lang="en-US" sz="2400" dirty="0" smtClean="0"/>
              <a:t>Develop the test configurations into core specifications.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257</Words>
  <Application>Microsoft Office PowerPoint</Application>
  <PresentationFormat>On-screen Show (4:3)</PresentationFormat>
  <Paragraphs>21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2UL inter-band CA MSD test configurations</vt:lpstr>
      <vt:lpstr>Principles for MSD Test</vt:lpstr>
      <vt:lpstr>Principles for MSD Test - Continued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vend_james.wang</cp:lastModifiedBy>
  <cp:revision>28</cp:revision>
  <dcterms:created xsi:type="dcterms:W3CDTF">2014-03-20T14:32:54Z</dcterms:created>
  <dcterms:modified xsi:type="dcterms:W3CDTF">2014-05-22T11:21:07Z</dcterms:modified>
</cp:coreProperties>
</file>