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1" autoAdjust="0"/>
  </p:normalViewPr>
  <p:slideViewPr>
    <p:cSldViewPr>
      <p:cViewPr>
        <p:scale>
          <a:sx n="80" d="100"/>
          <a:sy n="80" d="100"/>
        </p:scale>
        <p:origin x="-1002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interruption handling for inter </a:t>
            </a:r>
            <a:r>
              <a:rPr kumimoji="1" lang="en-US" altLang="ja-JP" dirty="0" err="1" smtClean="0"/>
              <a:t>freq</a:t>
            </a:r>
            <a:r>
              <a:rPr kumimoji="1" lang="en-US" altLang="ja-JP" dirty="0" smtClean="0"/>
              <a:t>/RAT measurement in Rel.12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596336" y="548680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/>
              <a:t>R4-143902</a:t>
            </a:r>
            <a:endParaRPr lang="ja-JP" altLang="en-US" sz="2400" dirty="0"/>
          </a:p>
        </p:txBody>
      </p:sp>
      <p:sp>
        <p:nvSpPr>
          <p:cNvPr id="7" name="正方形/長方形 6"/>
          <p:cNvSpPr/>
          <p:nvPr/>
        </p:nvSpPr>
        <p:spPr>
          <a:xfrm>
            <a:off x="395536" y="583269"/>
            <a:ext cx="3252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/>
              <a:t>3GPP RAN4 #71 meeting</a:t>
            </a:r>
          </a:p>
          <a:p>
            <a:r>
              <a:rPr lang="en-US" altLang="ja-JP" sz="2400" dirty="0" smtClean="0"/>
              <a:t>Seoul, Korea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sz="2400" dirty="0" smtClean="0"/>
              <a:t>In order to utilize inter frequency/RAT measurements on unused RF chain, visible interruption </a:t>
            </a:r>
            <a:r>
              <a:rPr kumimoji="1" lang="en-US" altLang="ja-JP" sz="2400" dirty="0" smtClean="0"/>
              <a:t>should be considered to be introduced </a:t>
            </a:r>
            <a:r>
              <a:rPr kumimoji="1" lang="en-US" altLang="ja-JP" sz="2400" dirty="0" smtClean="0"/>
              <a:t>in Rel. 12</a:t>
            </a:r>
            <a:r>
              <a:rPr kumimoji="1" lang="en-US" altLang="ja-JP" sz="2400" dirty="0" smtClean="0"/>
              <a:t>.</a:t>
            </a:r>
            <a:endParaRPr kumimoji="1" lang="en-US" altLang="ja-JP" sz="2400" dirty="0" smtClean="0"/>
          </a:p>
          <a:p>
            <a:pPr lvl="1"/>
            <a:r>
              <a:rPr lang="en-US" altLang="ja-JP" sz="2000" dirty="0" smtClean="0"/>
              <a:t>Visible interruption should be synchronized between CCs</a:t>
            </a:r>
            <a:endParaRPr kumimoji="1" lang="en-US" altLang="ja-JP" sz="2000" dirty="0" smtClean="0"/>
          </a:p>
          <a:p>
            <a:pPr lvl="1"/>
            <a:r>
              <a:rPr lang="en-US" altLang="ja-JP" sz="2000" dirty="0" smtClean="0"/>
              <a:t>ML, VIL, VIRP in the following figure is to be specified in RAN4</a:t>
            </a:r>
            <a:endParaRPr kumimoji="1" lang="en-US" altLang="ja-JP" sz="2000" dirty="0" smtClean="0"/>
          </a:p>
          <a:p>
            <a:pPr lvl="2"/>
            <a:r>
              <a:rPr lang="en-US" altLang="ja-JP" sz="1800" dirty="0" smtClean="0"/>
              <a:t>Supported VIL is reported by UE for each band in a CA band combination</a:t>
            </a:r>
          </a:p>
          <a:p>
            <a:pPr lvl="2"/>
            <a:r>
              <a:rPr lang="en-US" altLang="ja-JP" sz="1800" dirty="0" smtClean="0"/>
              <a:t>UE supporting the visible interruption shall indicate </a:t>
            </a:r>
            <a:r>
              <a:rPr lang="en-US" altLang="ja-JP" sz="1800" dirty="0" err="1" smtClean="0"/>
              <a:t>NeedForGaps</a:t>
            </a:r>
            <a:r>
              <a:rPr lang="en-US" altLang="ja-JP" sz="1800" dirty="0" smtClean="0"/>
              <a:t> as true.</a:t>
            </a:r>
          </a:p>
          <a:p>
            <a:pPr lvl="2"/>
            <a:r>
              <a:rPr lang="en-US" altLang="ja-JP" sz="1800" dirty="0" smtClean="0"/>
              <a:t>VIRP and ML have an default value which will be decided by </a:t>
            </a:r>
            <a:r>
              <a:rPr lang="en-US" altLang="ja-JP" sz="1800" dirty="0" smtClean="0"/>
              <a:t>RAN4</a:t>
            </a:r>
          </a:p>
          <a:p>
            <a:r>
              <a:rPr lang="en-US" altLang="ja-JP" sz="2400" dirty="0"/>
              <a:t>It is not precluded to do further analysis on alternative solutions</a:t>
            </a:r>
          </a:p>
          <a:p>
            <a:endParaRPr lang="en-US" altLang="ja-JP" sz="2500" dirty="0"/>
          </a:p>
          <a:p>
            <a:pPr lvl="2"/>
            <a:endParaRPr lang="en-US" altLang="ja-JP" sz="1600" dirty="0" smtClean="0"/>
          </a:p>
          <a:p>
            <a:pPr lvl="1"/>
            <a:endParaRPr lang="en-US" altLang="ja-JP" sz="2000" dirty="0" smtClean="0"/>
          </a:p>
          <a:p>
            <a:pPr lvl="1"/>
            <a:endParaRPr lang="en-US" altLang="ja-JP" sz="2000" dirty="0" smtClean="0"/>
          </a:p>
          <a:p>
            <a:pPr lvl="1"/>
            <a:endParaRPr kumimoji="1" lang="ja-JP" altLang="en-US" sz="2000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467544" y="5445224"/>
            <a:ext cx="777686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971600" y="5013176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11560" y="5013176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411760" y="5013176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436096" y="5013176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5076056" y="5013176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6876256" y="5013176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611560" y="4869160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572004" y="4499828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45591" y="450912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M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956610" y="4869160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>
            <a:off x="2393828" y="4878452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2372204" y="4509120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VIL</a:t>
            </a:r>
            <a:endParaRPr kumimoji="1" lang="ja-JP" altLang="en-US" dirty="0"/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611560" y="5589240"/>
            <a:ext cx="4464496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1925209" y="5579948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83568" y="5818038"/>
            <a:ext cx="428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ML: Measurement Length</a:t>
            </a:r>
          </a:p>
          <a:p>
            <a:r>
              <a:rPr lang="en-US" altLang="ja-JP" dirty="0" smtClean="0"/>
              <a:t>VIL: Visible interruption length</a:t>
            </a:r>
          </a:p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RP: Visible interruption Repetition Period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237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RAN4 can take the following numbers as baseline for its further consideration</a:t>
            </a:r>
          </a:p>
          <a:p>
            <a:pPr lvl="1"/>
            <a:r>
              <a:rPr lang="en-US" altLang="ja-JP" sz="2400" dirty="0" smtClean="0"/>
              <a:t>ML: 4 or 5 or some value reported from UE</a:t>
            </a:r>
          </a:p>
          <a:p>
            <a:pPr lvl="1"/>
            <a:r>
              <a:rPr lang="en-US" altLang="ja-JP" sz="2400" dirty="0" smtClean="0"/>
              <a:t>VIL: 1 or some value reported from UE</a:t>
            </a:r>
          </a:p>
          <a:p>
            <a:pPr lvl="1"/>
            <a:r>
              <a:rPr kumimoji="1" lang="en-US" altLang="ja-JP" sz="2400" dirty="0" smtClean="0"/>
              <a:t>VIRP: 40 or 80 or som</a:t>
            </a:r>
            <a:r>
              <a:rPr lang="en-US" altLang="ja-JP" sz="2400" dirty="0" smtClean="0"/>
              <a:t>e other values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23935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181</Words>
  <Application>Microsoft Office PowerPoint</Application>
  <PresentationFormat>画面に合わせる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interruption handling for inter freq/RAT measurement in Rel.12</vt:lpstr>
      <vt:lpstr>Way forward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CHEN/DOCOMO</cp:lastModifiedBy>
  <cp:revision>27</cp:revision>
  <dcterms:created xsi:type="dcterms:W3CDTF">2014-05-21T04:55:50Z</dcterms:created>
  <dcterms:modified xsi:type="dcterms:W3CDTF">2014-05-23T04:49:24Z</dcterms:modified>
</cp:coreProperties>
</file>