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1" autoAdjust="0"/>
  </p:normalViewPr>
  <p:slideViewPr>
    <p:cSldViewPr>
      <p:cViewPr>
        <p:scale>
          <a:sx n="80" d="100"/>
          <a:sy n="80" d="100"/>
        </p:scale>
        <p:origin x="-8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pPr/>
              <a:t>2014/5/23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8092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solution for CA interruption due to deactivated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measurements in Rel</a:t>
            </a:r>
            <a:r>
              <a:rPr lang="en-US" altLang="ja-JP" dirty="0" smtClean="0"/>
              <a:t>-</a:t>
            </a:r>
            <a:r>
              <a:rPr kumimoji="1" lang="en-US" altLang="ja-JP" dirty="0" smtClean="0"/>
              <a:t>12</a:t>
            </a:r>
            <a:endParaRPr kumimoji="1" lang="en-US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mtClean="0">
                <a:solidFill>
                  <a:schemeClr val="tx1"/>
                </a:solidFill>
              </a:rPr>
              <a:t>NSN, Nokia, …</a:t>
            </a:r>
            <a:endParaRPr kumimoji="1" lang="en-US" altLang="ja-JP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R4-143897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Solution</a:t>
            </a:r>
            <a:r>
              <a:rPr lang="en-US" smtClean="0"/>
              <a:t> for further </a:t>
            </a:r>
            <a:r>
              <a:rPr lang="en-US" smtClean="0"/>
              <a:t>investigation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Network </a:t>
            </a:r>
            <a:r>
              <a:rPr lang="en-US" dirty="0" smtClean="0"/>
              <a:t>triggers the actions below for UE in case of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measurement:</a:t>
            </a:r>
          </a:p>
          <a:p>
            <a:pPr lvl="1"/>
            <a:r>
              <a:rPr lang="en-US" dirty="0" smtClean="0"/>
              <a:t>UE who needs </a:t>
            </a:r>
            <a:r>
              <a:rPr lang="en-US" dirty="0" err="1" smtClean="0"/>
              <a:t>Pcell</a:t>
            </a:r>
            <a:r>
              <a:rPr lang="en-US" dirty="0" smtClean="0"/>
              <a:t>/activated </a:t>
            </a:r>
            <a:r>
              <a:rPr lang="en-US" dirty="0" err="1" smtClean="0"/>
              <a:t>Scell</a:t>
            </a:r>
            <a:r>
              <a:rPr lang="en-US" dirty="0" smtClean="0"/>
              <a:t> interruption will indicate need for “Visible interruption”. </a:t>
            </a:r>
          </a:p>
          <a:p>
            <a:pPr lvl="2"/>
            <a:r>
              <a:rPr lang="en-US" dirty="0" smtClean="0"/>
              <a:t>This indicator could be band combination specific or applicable to all band combinations.  </a:t>
            </a:r>
          </a:p>
          <a:p>
            <a:pPr lvl="1"/>
            <a:r>
              <a:rPr lang="en-US" dirty="0" smtClean="0"/>
              <a:t>UE who needs </a:t>
            </a:r>
            <a:r>
              <a:rPr lang="en-US" dirty="0" err="1" smtClean="0"/>
              <a:t>Pcell</a:t>
            </a:r>
            <a:r>
              <a:rPr lang="en-US" dirty="0" smtClean="0"/>
              <a:t>/activated </a:t>
            </a:r>
            <a:r>
              <a:rPr lang="en-US" dirty="0" err="1" smtClean="0"/>
              <a:t>Scell</a:t>
            </a:r>
            <a:r>
              <a:rPr lang="en-US" dirty="0" smtClean="0"/>
              <a:t> interruption will report ”Visible interruption length” it needs. </a:t>
            </a:r>
          </a:p>
          <a:p>
            <a:pPr lvl="0"/>
            <a:r>
              <a:rPr lang="en-US" dirty="0" smtClean="0"/>
              <a:t>Network decides to configure the gaps for “Visible interruption”</a:t>
            </a:r>
          </a:p>
          <a:p>
            <a:pPr lvl="1"/>
            <a:r>
              <a:rPr lang="en-US" dirty="0" smtClean="0"/>
              <a:t>Length of the gaps will be according to the UE reported ”Visible interruption length”.</a:t>
            </a:r>
          </a:p>
          <a:p>
            <a:pPr lvl="1"/>
            <a:r>
              <a:rPr lang="en-US" dirty="0" smtClean="0"/>
              <a:t>Companies are encouraged to provide proposals for default </a:t>
            </a:r>
            <a:r>
              <a:rPr lang="en-US" dirty="0" smtClean="0"/>
              <a:t>values </a:t>
            </a:r>
            <a:r>
              <a:rPr lang="pl-PL" dirty="0" smtClean="0"/>
              <a:t>of</a:t>
            </a:r>
            <a:r>
              <a:rPr lang="en-US" dirty="0" smtClean="0"/>
              <a:t> </a:t>
            </a:r>
            <a:r>
              <a:rPr lang="en-US" dirty="0" smtClean="0"/>
              <a:t>“Measurement Length” </a:t>
            </a:r>
            <a:r>
              <a:rPr lang="en-US" dirty="0" smtClean="0"/>
              <a:t>and </a:t>
            </a:r>
            <a:r>
              <a:rPr lang="en-US" dirty="0" smtClean="0"/>
              <a:t>“Visible interruption Repetition Period</a:t>
            </a:r>
            <a:r>
              <a:rPr lang="en-US" dirty="0" smtClean="0"/>
              <a:t>” at RAN4#72 meeting</a:t>
            </a:r>
            <a:endParaRPr lang="en-US" dirty="0" smtClean="0"/>
          </a:p>
          <a:p>
            <a:pPr lvl="2"/>
            <a:r>
              <a:rPr lang="en-US" dirty="0" smtClean="0"/>
              <a:t> “Measurement Length” = </a:t>
            </a:r>
            <a:r>
              <a:rPr lang="en-US" dirty="0" smtClean="0"/>
              <a:t>[TBD]</a:t>
            </a:r>
            <a:endParaRPr lang="en-US" dirty="0" smtClean="0"/>
          </a:p>
          <a:p>
            <a:pPr lvl="2"/>
            <a:r>
              <a:rPr lang="en-US" dirty="0" smtClean="0"/>
              <a:t>“Visible interruption Repetition Period” = </a:t>
            </a:r>
            <a:r>
              <a:rPr lang="en-US" dirty="0" smtClean="0"/>
              <a:t>[TBD]</a:t>
            </a:r>
            <a:endParaRPr lang="en-US" dirty="0" smtClean="0"/>
          </a:p>
          <a:p>
            <a:pPr lvl="1"/>
            <a:r>
              <a:rPr lang="en-US" dirty="0" smtClean="0"/>
              <a:t>Starting point the same as for measurement cycle. </a:t>
            </a:r>
          </a:p>
          <a:p>
            <a:pPr lvl="0"/>
            <a:r>
              <a:rPr lang="en-US" dirty="0" smtClean="0"/>
              <a:t>Early implementation of the signaling for the above solution is possible. </a:t>
            </a:r>
          </a:p>
          <a:p>
            <a:pPr lvl="0"/>
            <a:r>
              <a:rPr lang="en-US" dirty="0" smtClean="0"/>
              <a:t>LS should be sent to RAN2 to capture the agreements on this solution.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WF of </a:t>
            </a:r>
            <a:r>
              <a:rPr lang="en-US" altLang="ja-JP" dirty="0" smtClean="0"/>
              <a:t>on interruption handling in Rel.12 by NTT DOCOMO</a:t>
            </a:r>
            <a:endParaRPr lang="en-US" dirty="0"/>
          </a:p>
        </p:txBody>
      </p:sp>
      <p:cxnSp>
        <p:nvCxnSpPr>
          <p:cNvPr id="4" name="直線矢印コネクタ 4"/>
          <p:cNvCxnSpPr/>
          <p:nvPr/>
        </p:nvCxnSpPr>
        <p:spPr>
          <a:xfrm>
            <a:off x="1043608" y="3861048"/>
            <a:ext cx="777686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5"/>
          <p:cNvSpPr/>
          <p:nvPr/>
        </p:nvSpPr>
        <p:spPr>
          <a:xfrm>
            <a:off x="1547664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6"/>
          <p:cNvSpPr/>
          <p:nvPr/>
        </p:nvSpPr>
        <p:spPr>
          <a:xfrm>
            <a:off x="11876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7"/>
          <p:cNvSpPr/>
          <p:nvPr/>
        </p:nvSpPr>
        <p:spPr>
          <a:xfrm>
            <a:off x="29878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8"/>
          <p:cNvSpPr/>
          <p:nvPr/>
        </p:nvSpPr>
        <p:spPr>
          <a:xfrm>
            <a:off x="6012160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9"/>
          <p:cNvSpPr/>
          <p:nvPr/>
        </p:nvSpPr>
        <p:spPr>
          <a:xfrm>
            <a:off x="56521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10"/>
          <p:cNvSpPr/>
          <p:nvPr/>
        </p:nvSpPr>
        <p:spPr>
          <a:xfrm>
            <a:off x="74523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矢印コネクタ 12"/>
          <p:cNvCxnSpPr/>
          <p:nvPr/>
        </p:nvCxnSpPr>
        <p:spPr>
          <a:xfrm>
            <a:off x="1187624" y="3284984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3"/>
          <p:cNvSpPr txBox="1"/>
          <p:nvPr/>
        </p:nvSpPr>
        <p:spPr>
          <a:xfrm>
            <a:off x="1148068" y="2915652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sp>
        <p:nvSpPr>
          <p:cNvPr id="13" name="テキスト ボックス 14"/>
          <p:cNvSpPr txBox="1"/>
          <p:nvPr/>
        </p:nvSpPr>
        <p:spPr>
          <a:xfrm>
            <a:off x="2021655" y="292494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M</a:t>
            </a:r>
            <a:r>
              <a:rPr kumimoji="1" lang="en-US" altLang="ja-JP" dirty="0" smtClean="0"/>
              <a:t>L</a:t>
            </a:r>
            <a:endParaRPr kumimoji="1" lang="ja-JP" altLang="en-US" dirty="0"/>
          </a:p>
        </p:txBody>
      </p:sp>
      <p:cxnSp>
        <p:nvCxnSpPr>
          <p:cNvPr id="14" name="直線矢印コネクタ 15"/>
          <p:cNvCxnSpPr/>
          <p:nvPr/>
        </p:nvCxnSpPr>
        <p:spPr>
          <a:xfrm>
            <a:off x="1532674" y="3284984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7"/>
          <p:cNvCxnSpPr/>
          <p:nvPr/>
        </p:nvCxnSpPr>
        <p:spPr>
          <a:xfrm>
            <a:off x="2969892" y="3294276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8"/>
          <p:cNvSpPr txBox="1"/>
          <p:nvPr/>
        </p:nvSpPr>
        <p:spPr>
          <a:xfrm>
            <a:off x="2948268" y="2924944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VIL</a:t>
            </a:r>
            <a:endParaRPr kumimoji="1" lang="ja-JP" altLang="en-US" dirty="0"/>
          </a:p>
        </p:txBody>
      </p:sp>
      <p:cxnSp>
        <p:nvCxnSpPr>
          <p:cNvPr id="17" name="直線矢印コネクタ 19"/>
          <p:cNvCxnSpPr/>
          <p:nvPr/>
        </p:nvCxnSpPr>
        <p:spPr>
          <a:xfrm>
            <a:off x="1187624" y="4005064"/>
            <a:ext cx="4464496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21"/>
          <p:cNvSpPr txBox="1"/>
          <p:nvPr/>
        </p:nvSpPr>
        <p:spPr>
          <a:xfrm>
            <a:off x="2501273" y="39957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</a:t>
            </a:r>
            <a:endParaRPr kumimoji="1" lang="ja-JP" altLang="en-US" dirty="0"/>
          </a:p>
        </p:txBody>
      </p:sp>
      <p:sp>
        <p:nvSpPr>
          <p:cNvPr id="19" name="テキスト ボックス 22"/>
          <p:cNvSpPr txBox="1"/>
          <p:nvPr/>
        </p:nvSpPr>
        <p:spPr>
          <a:xfrm>
            <a:off x="1259632" y="4233862"/>
            <a:ext cx="428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ML: Measurement Length</a:t>
            </a:r>
          </a:p>
          <a:p>
            <a:r>
              <a:rPr lang="en-US" altLang="ja-JP" dirty="0" smtClean="0"/>
              <a:t>VIL: Visible interruption length</a:t>
            </a:r>
          </a:p>
          <a:p>
            <a:r>
              <a:rPr lang="en-US" altLang="ja-JP" dirty="0" smtClean="0"/>
              <a:t>VI</a:t>
            </a:r>
            <a:r>
              <a:rPr kumimoji="1" lang="en-US" altLang="ja-JP" dirty="0" smtClean="0"/>
              <a:t>RP: Visible interruption </a:t>
            </a:r>
            <a:r>
              <a:rPr lang="en-GB" dirty="0" smtClean="0"/>
              <a:t>Repetition </a:t>
            </a:r>
            <a:r>
              <a:rPr kumimoji="1" lang="en-US" altLang="ja-JP" dirty="0" smtClean="0"/>
              <a:t>Period </a:t>
            </a:r>
            <a:endParaRPr kumimoji="1"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216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solution for CA interruption due to deactivated SCell measurements in Rel-12</vt:lpstr>
      <vt:lpstr>Solution for further investigation</vt:lpstr>
      <vt:lpstr>Reference 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bechta</cp:lastModifiedBy>
  <cp:revision>45</cp:revision>
  <dcterms:created xsi:type="dcterms:W3CDTF">2014-05-21T04:55:50Z</dcterms:created>
  <dcterms:modified xsi:type="dcterms:W3CDTF">2014-05-23T03:15:38Z</dcterms:modified>
</cp:coreProperties>
</file>