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3" r:id="rId4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20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E28096-2B4B-4FC3-B0C6-704FBC9873D9}" type="datetimeFigureOut">
              <a:rPr lang="ja-JP" altLang="en-US"/>
              <a:pPr/>
              <a:t>2014/5/21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9E8308-3E9A-40BF-A991-BD79C53F954D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6081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16D2B2-51F9-496B-8B71-879384211914}" type="datetimeFigureOut">
              <a:rPr lang="ja-JP" altLang="en-US"/>
              <a:pPr/>
              <a:t>2014/5/21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703426-A386-43E5-89B7-B61E719636B0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86396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D1926C-EDB0-49A2-A497-8C3B353B2B53}" type="datetimeFigureOut">
              <a:rPr lang="ja-JP" altLang="en-US"/>
              <a:pPr/>
              <a:t>2014/5/21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72333-B4C3-4C5E-A9F8-07DCF9689F1A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53374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0454A1-918B-4FD4-A336-D5A80ECBB4A3}" type="datetimeFigureOut">
              <a:rPr lang="ja-JP" altLang="en-US"/>
              <a:pPr/>
              <a:t>2014/5/21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77FD85-4208-4B04-9CE4-F6A2A9431DEF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44111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401808-1FBC-4CE6-B476-6E10BEDABF1E}" type="datetimeFigureOut">
              <a:rPr lang="ja-JP" altLang="en-US"/>
              <a:pPr/>
              <a:t>2014/5/21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848358-8AF2-4324-82A1-90DC6AA1A7F5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59088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EA42E5-9976-4ECD-BD46-944EBAD981F8}" type="datetimeFigureOut">
              <a:rPr lang="ja-JP" altLang="en-US"/>
              <a:pPr/>
              <a:t>2014/5/21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82E728-E004-475B-BD7C-613C54620C58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07126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ED6652-688D-4DDE-8DD3-5BFEA972655E}" type="datetimeFigureOut">
              <a:rPr lang="ja-JP" altLang="en-US"/>
              <a:pPr/>
              <a:t>2014/5/21</a:t>
            </a:fld>
            <a:endParaRPr lang="en-US" altLang="ja-JP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A25F27-10DF-4F03-BE69-98A57D2CB2B8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19270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2D7A6B-360D-4EC1-9480-FA2543F6486A}" type="datetimeFigureOut">
              <a:rPr lang="ja-JP" altLang="en-US"/>
              <a:pPr/>
              <a:t>2014/5/21</a:t>
            </a:fld>
            <a:endParaRPr lang="en-US" altLang="ja-JP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8887C3-9ABC-4CC4-B902-FA5CE65E52B8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65518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6B7CD1-AE37-488B-AAEE-DB7D45216AC9}" type="datetimeFigureOut">
              <a:rPr lang="ja-JP" altLang="en-US"/>
              <a:pPr/>
              <a:t>2014/5/21</a:t>
            </a:fld>
            <a:endParaRPr lang="en-US" altLang="ja-JP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1F477-3EB8-402E-87D0-7AC05FDEB7A6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7928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DF74B7-EA06-4700-B317-6AB2AE9E24E2}" type="datetimeFigureOut">
              <a:rPr lang="ja-JP" altLang="en-US"/>
              <a:pPr/>
              <a:t>2014/5/21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DD66C2-6469-4BC6-AD4A-CBA4963625FC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60796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144CD8-63C5-4CF1-BDBD-EB41EBD2ED2B}" type="datetimeFigureOut">
              <a:rPr lang="ja-JP" altLang="en-US"/>
              <a:pPr/>
              <a:t>2014/5/21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9209F-2F9B-47B1-AB54-702C0E946E72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57360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E798A433-B1A3-4B52-A193-3183E28DC050}" type="datetimeFigureOut">
              <a:rPr lang="ja-JP" altLang="en-US"/>
              <a:pPr/>
              <a:t>2014/5/21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564B9455-6CBB-437E-8DFB-6AAB782C9A05}" type="slidenum">
              <a:rPr lang="ja-JP" altLang="en-US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pPr eaLnBrk="1" hangingPunct="1"/>
            <a:r>
              <a:rPr lang="en-US" altLang="ja-JP" sz="4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Way forward on CRS-IC in CoMP</a:t>
            </a:r>
            <a:endParaRPr lang="ja-JP" altLang="en-US" sz="4000" dirty="0" smtClean="0">
              <a:ea typeface="ＭＳ Ｐゴシック" panose="020B0600070205080204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539750" y="3886200"/>
            <a:ext cx="8135938" cy="17526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  <a:ea typeface="ＭＳ Ｐゴシック" panose="020B0600070205080204" pitchFamily="34" charset="-128"/>
              </a:rPr>
              <a:t>Qualcomm, VZW, CMCC, LG </a:t>
            </a:r>
            <a:r>
              <a:rPr lang="en-US" altLang="ja-JP" dirty="0" err="1">
                <a:solidFill>
                  <a:schemeClr val="tx1"/>
                </a:solidFill>
                <a:ea typeface="ＭＳ Ｐゴシック" panose="020B0600070205080204" pitchFamily="34" charset="-128"/>
              </a:rPr>
              <a:t>U</a:t>
            </a:r>
            <a:r>
              <a:rPr lang="en-US" altLang="ja-JP" dirty="0" err="1" smtClean="0">
                <a:solidFill>
                  <a:schemeClr val="tx1"/>
                </a:solidFill>
                <a:ea typeface="ＭＳ Ｐゴシック" panose="020B0600070205080204" pitchFamily="34" charset="-128"/>
              </a:rPr>
              <a:t>plus</a:t>
            </a:r>
            <a:r>
              <a:rPr lang="en-US" altLang="ja-JP" dirty="0" smtClean="0">
                <a:solidFill>
                  <a:schemeClr val="tx1"/>
                </a:solidFill>
                <a:ea typeface="ＭＳ Ｐゴシック" panose="020B0600070205080204" pitchFamily="34" charset="-128"/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  <a:ea typeface="ＭＳ Ｐゴシック" panose="020B0600070205080204" pitchFamily="34" charset="-128"/>
              </a:rPr>
              <a:t>MediaTek</a:t>
            </a:r>
            <a:r>
              <a:rPr lang="en-US" altLang="ja-JP" dirty="0" smtClean="0">
                <a:solidFill>
                  <a:schemeClr val="tx1"/>
                </a:solidFill>
                <a:ea typeface="ＭＳ Ｐゴシック" panose="020B0600070205080204" pitchFamily="34" charset="-128"/>
              </a:rPr>
              <a:t>, Huawei, </a:t>
            </a:r>
            <a:r>
              <a:rPr lang="en-US" altLang="ja-JP" dirty="0" err="1" smtClean="0">
                <a:solidFill>
                  <a:schemeClr val="tx1"/>
                </a:solidFill>
                <a:ea typeface="ＭＳ Ｐゴシック" panose="020B0600070205080204" pitchFamily="34" charset="-128"/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  <a:ea typeface="ＭＳ Ｐゴシック" panose="020B0600070205080204" pitchFamily="34" charset="-128"/>
              </a:rPr>
              <a:t>, </a:t>
            </a:r>
            <a:endParaRPr lang="ja-JP" altLang="en-US" dirty="0" smtClean="0">
              <a:solidFill>
                <a:schemeClr val="tx1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6875463" y="260350"/>
            <a:ext cx="1944687" cy="4000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ts val="900"/>
              </a:spcAft>
            </a:pPr>
            <a:r>
              <a:rPr lang="en-GB" altLang="zh-CN" sz="2000" dirty="0" smtClean="0"/>
              <a:t>R4-143855</a:t>
            </a:r>
            <a:endParaRPr lang="en-GB" altLang="zh-CN" sz="2000" dirty="0">
              <a:latin typeface="Calibri" panose="020F050202020403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2053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62463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Aft>
                <a:spcPts val="900"/>
              </a:spcAft>
            </a:pPr>
            <a:r>
              <a:rPr lang="en-GB" altLang="zh-CN" sz="2000" dirty="0">
                <a:ea typeface="Batang" panose="02030600000101010101" pitchFamily="18" charset="-127"/>
                <a:cs typeface="Times New Roman" panose="02020603050405020304" pitchFamily="18" charset="0"/>
              </a:rPr>
              <a:t>TSG RAN WG4 meeting #</a:t>
            </a:r>
            <a:r>
              <a:rPr lang="en-GB" altLang="zh-CN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71</a:t>
            </a:r>
            <a:endParaRPr lang="en-GB" altLang="zh-CN" sz="2000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en-US" altLang="zh-CN" sz="2000" dirty="0">
                <a:ea typeface="Batang" pitchFamily="18" charset="-127"/>
                <a:cs typeface="Times New Roman" pitchFamily="18" charset="0"/>
              </a:rPr>
              <a:t>Seoul, Korea, 19 – 23 May 2014</a:t>
            </a:r>
            <a:endParaRPr lang="en-GB" altLang="ja-JP" sz="2000" dirty="0">
              <a:ea typeface="Batang" pitchFamily="18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686800" cy="1143001"/>
          </a:xfrm>
        </p:spPr>
        <p:txBody>
          <a:bodyPr/>
          <a:lstStyle/>
          <a:p>
            <a:pPr eaLnBrk="1" hangingPunct="1"/>
            <a:r>
              <a:rPr lang="en-US" altLang="ja-JP" sz="4000" dirty="0" smtClean="0">
                <a:ea typeface="ＭＳ Ｐゴシック" panose="020B0600070205080204" pitchFamily="34" charset="-128"/>
              </a:rPr>
              <a:t>Background</a:t>
            </a:r>
            <a:endParaRPr lang="ja-JP" altLang="en-US" sz="4000" dirty="0" smtClean="0">
              <a:ea typeface="ＭＳ Ｐゴシック" panose="020B0600070205080204" pitchFamily="34" charset="-128"/>
            </a:endParaRPr>
          </a:p>
        </p:txBody>
      </p:sp>
      <p:sp>
        <p:nvSpPr>
          <p:cNvPr id="3075" name="コンテンツ プレースホルダ 2"/>
          <p:cNvSpPr>
            <a:spLocks noGrp="1"/>
          </p:cNvSpPr>
          <p:nvPr>
            <p:ph idx="1"/>
          </p:nvPr>
        </p:nvSpPr>
        <p:spPr>
          <a:xfrm>
            <a:off x="323850" y="1124743"/>
            <a:ext cx="8507413" cy="5328445"/>
          </a:xfrm>
        </p:spPr>
        <p:txBody>
          <a:bodyPr/>
          <a:lstStyle/>
          <a:p>
            <a:pPr eaLnBrk="1" hangingPunct="1"/>
            <a:r>
              <a:rPr lang="en-US" altLang="en-US" sz="2800" dirty="0"/>
              <a:t>Without CRS interference cancellation, </a:t>
            </a:r>
          </a:p>
          <a:p>
            <a:pPr lvl="1" eaLnBrk="1" hangingPunct="1"/>
            <a:r>
              <a:rPr lang="en-US" altLang="en-US" sz="2400" dirty="0" smtClean="0"/>
              <a:t>PDSCH demodulation performance is severely degraded for UE getting PDSCH from non-serving TP</a:t>
            </a:r>
          </a:p>
          <a:p>
            <a:pPr lvl="1" eaLnBrk="1" hangingPunct="1"/>
            <a:r>
              <a:rPr lang="en-US" altLang="en-US" sz="2400" dirty="0" smtClean="0"/>
              <a:t>CoMP </a:t>
            </a:r>
            <a:r>
              <a:rPr lang="en-US" altLang="en-US" sz="2400" dirty="0"/>
              <a:t>system level gain promised in RAN1 CoMP study is not </a:t>
            </a:r>
            <a:r>
              <a:rPr lang="en-US" altLang="en-US" sz="2400" dirty="0" smtClean="0"/>
              <a:t>achievable</a:t>
            </a:r>
          </a:p>
          <a:p>
            <a:r>
              <a:rPr lang="en-US" sz="2800" dirty="0" smtClean="0">
                <a:ea typeface="ＭＳ Ｐゴシック" panose="020B0600070205080204" pitchFamily="34" charset="-128"/>
              </a:rPr>
              <a:t>System level analyses</a:t>
            </a:r>
          </a:p>
          <a:p>
            <a:pPr lvl="1"/>
            <a:r>
              <a:rPr lang="en-US" sz="2400" dirty="0" smtClean="0">
                <a:ea typeface="ＭＳ Ｐゴシック" panose="020B0600070205080204" pitchFamily="34" charset="-128"/>
              </a:rPr>
              <a:t>Serving cell CRS-IC can provide capacity gain under certain CoMP scenario </a:t>
            </a:r>
          </a:p>
          <a:p>
            <a:r>
              <a:rPr lang="en-US" sz="2800" dirty="0" smtClean="0">
                <a:ea typeface="ＭＳ Ｐゴシック" panose="020B0600070205080204" pitchFamily="34" charset="-128"/>
              </a:rPr>
              <a:t>UE impact analyses</a:t>
            </a:r>
          </a:p>
          <a:p>
            <a:pPr lvl="1"/>
            <a:r>
              <a:rPr lang="en-US" sz="2400" dirty="0" smtClean="0">
                <a:ea typeface="ＭＳ Ｐゴシック" panose="020B0600070205080204" pitchFamily="34" charset="-128"/>
              </a:rPr>
              <a:t>CRS-IC is already mandatory feature for Rel-11 UE</a:t>
            </a:r>
          </a:p>
          <a:p>
            <a:pPr lvl="1"/>
            <a:endParaRPr lang="en-US" sz="2400" dirty="0" smtClean="0">
              <a:ea typeface="ＭＳ Ｐゴシック" panose="020B0600070205080204" pitchFamily="34" charset="-128"/>
            </a:endParaRPr>
          </a:p>
          <a:p>
            <a:endParaRPr lang="en-US" dirty="0">
              <a:ea typeface="ＭＳ Ｐゴシック" panose="020B0600070205080204" pitchFamily="34" charset="-128"/>
            </a:endParaRPr>
          </a:p>
          <a:p>
            <a:endParaRPr lang="en-US" dirty="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686800" cy="1143001"/>
          </a:xfrm>
        </p:spPr>
        <p:txBody>
          <a:bodyPr/>
          <a:lstStyle/>
          <a:p>
            <a:pPr eaLnBrk="1" hangingPunct="1"/>
            <a:r>
              <a:rPr lang="en-US" altLang="ja-JP" sz="4000" dirty="0" smtClean="0">
                <a:ea typeface="ＭＳ Ｐゴシック" panose="020B0600070205080204" pitchFamily="34" charset="-128"/>
              </a:rPr>
              <a:t>Way Forward</a:t>
            </a:r>
            <a:endParaRPr lang="ja-JP" altLang="en-US" sz="4000" dirty="0" smtClean="0">
              <a:ea typeface="ＭＳ Ｐゴシック" panose="020B0600070205080204" pitchFamily="34" charset="-128"/>
            </a:endParaRPr>
          </a:p>
        </p:txBody>
      </p:sp>
      <p:sp>
        <p:nvSpPr>
          <p:cNvPr id="3075" name="コンテンツ プレースホルダ 2"/>
          <p:cNvSpPr>
            <a:spLocks noGrp="1"/>
          </p:cNvSpPr>
          <p:nvPr>
            <p:ph idx="1"/>
          </p:nvPr>
        </p:nvSpPr>
        <p:spPr>
          <a:xfrm>
            <a:off x="323850" y="981075"/>
            <a:ext cx="8507413" cy="5472113"/>
          </a:xfrm>
        </p:spPr>
        <p:txBody>
          <a:bodyPr/>
          <a:lstStyle/>
          <a:p>
            <a:r>
              <a:rPr lang="en-US" sz="2800" dirty="0" smtClean="0">
                <a:ea typeface="ＭＳ Ｐゴシック" panose="020B0600070205080204" pitchFamily="34" charset="-128"/>
              </a:rPr>
              <a:t>Mandate serving cell CRS-IC in CoMP for Rel-11 UE by introducing test 2-C</a:t>
            </a:r>
          </a:p>
          <a:p>
            <a:r>
              <a:rPr lang="en-US" sz="2800" dirty="0" smtClean="0">
                <a:ea typeface="ＭＳ Ｐゴシック" panose="020B0600070205080204" pitchFamily="34" charset="-128"/>
              </a:rPr>
              <a:t>Further study generic CRS-IC in CoMP for later Release</a:t>
            </a:r>
          </a:p>
          <a:p>
            <a:endParaRPr lang="en-US" dirty="0">
              <a:ea typeface="ＭＳ Ｐゴシック" panose="020B0600070205080204" pitchFamily="34" charset="-128"/>
            </a:endParaRPr>
          </a:p>
          <a:p>
            <a:endParaRPr lang="en-US" dirty="0" smtClean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680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6304</TotalTime>
  <Words>117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Way forward on CRS-IC in CoMP</vt:lpstr>
      <vt:lpstr>Background</vt:lpstr>
      <vt:lpstr>Way Forward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inter-freq/RAT measurement testing</dc:title>
  <dc:creator>chen</dc:creator>
  <cp:lastModifiedBy>Qualcomm User</cp:lastModifiedBy>
  <cp:revision>539</cp:revision>
  <dcterms:created xsi:type="dcterms:W3CDTF">2012-06-26T16:51:38Z</dcterms:created>
  <dcterms:modified xsi:type="dcterms:W3CDTF">2014-05-22T02:16:09Z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(6)CDISe6sW5Jie0VGNfV692UBbimze5QHVf1IWdqqolZ4WCL+AQvWxmRZVhR5cdNcAxz9/IkO5_x000d_
wGsV6o8xwAYysD4LTiMF6EchkmjvVtoq5YNun15x1nZsIJL+mZJqTZb8w2wPCGdys5mbj9Ji_x000d_
TBf2wlx21rHar4FqyFdiMOcGVXXFOarMxpEnK1HkmVpbzUXQc9BFtz8WaYUpwsui9qvCONEp_x000d_
DOiJG+EJ4JttvCVDL7</vt:lpwstr>
  </property>
  <property fmtid="{D5CDD505-2E9C-101B-9397-08002B2CF9AE}" pid="3" name="_ms_pID_7253431">
    <vt:lpwstr>EbY47+qHUE5PPCQUUSpLHumlgksTamuPUtVnK98A2JagP3+oqLa+LW_x000d_
o+LkUmTr+VqWbjT5X6DgpAtbC5q1vKzpNu+wGKe9yKrnASknkVtBWoU3r7smfecpFszExmvI_x000d_
hBEByAHf4RiU99qFloAiLpN58/KwAsHkjVRGPcAuDOBtaR7Opjawvqw668mXQ8dv4oLPWrkl_x000d_
27v05bJv0jmSE3l+B1ueD++LrbwId86j7IA6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bk6sXywT0BGBN+2tpIAdKKZFB9qfO0xCxHCq_x000d_
0P8ghKI36Z6t3ZMf3J7FfqOqY8g8AX3Tb8MBDzQQVADe/OOHYDtqonaJr+JI5y/rh1ALbBZs_x000d_
paTvv7MFCHON3sarES4LGY3SRtY14h3i4vMJgUjTo/mS5SiUDHxkM0fdNJoIaYNozCmXM4fu_x000d_
u7dnDLfm32Re632O4uOG7yACAMrErLL8eV+eTlPl5m9KY7OO1n1tZO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ebYLIFElS7IyJ+uYz7_x000d_
YKDna9mtR7aWjLHTE5Byq29kI+0rOBrMK8NstzT29HdiXJZgck5VCJ372U+DaYbRQ6upvZAC_x000d_
zwhs8kj2aZHyciaoTnHhtssZtBRKoc81l9xf3ftbkSviW/r9ccz9QNQv75VpIodCHgp1BT7G_x000d_
3A9j4eslAurNZ6yPKinGO5VHzQhNY7FhmOxikZ4svxbLF87t0ASB3jzm0VdcnV3Ys2XozsKa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stN/CC8FL4RQwqM2+EjFK7wGB5Zg7909FHdnWGHhDdOgmtMv00deHC9bDjQsWF6svpNb0QH3_x000d_
zeAKBY+O6D4qR8Y0ANGQmy8jjy7CBld2BCgrO06GNR2G71IaBEJD5yoU0ZJiaSz+8XBPeJ8E_x000d_
acYGCEhzFR4JTAGUAwMiR/YEzjkQufjPjRrr5wpcKfJBAOyY8UEdxWcqBgZKL2qevNcBtjeE_x000d_
S3QcVA1QnLoijWQn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bu9MV+qwIQq+XG6I4+iyZ6g7uNg7wL67bebAbOjYaROaiHa0vYGB7OlA_x000d_
q8BUWdcu0KHaqg==</vt:lpwstr>
  </property>
  <property fmtid="{D5CDD505-2E9C-101B-9397-08002B2CF9AE}" pid="13" name="_ms_pID_7253435_00">
    <vt:lpwstr>_ms_pID_7253435</vt:lpwstr>
  </property>
  <property fmtid="{D5CDD505-2E9C-101B-9397-08002B2CF9AE}" pid="14" name="_new_ms_pID_72543">
    <vt:lpwstr>(3)Z5nU7lm61M++hEiRiApJTT+7XW6ro4Vgf2vqY7x8tQaF4Qtw0suX2+F0wt7Gnum9Cv316Fhd_x000d_
xMH8pVz28Cp18T4eG7AajG+H6q8ubt41oeuAQ5bj4gqs+ER7/9wzFYbk0S2GOqmbrCxqWJO5_x000d_
W4m2oCXLSfZBxTY2w0k7t55rSZzUEAUJlbZxj522STD7V5iy1p2d8C3zhbpb4eKR7k9IwhJg_x000d_
AEaL+1bloIckVtBmnw</vt:lpwstr>
  </property>
  <property fmtid="{D5CDD505-2E9C-101B-9397-08002B2CF9AE}" pid="15" name="_new_ms_pID_72543_00">
    <vt:lpwstr>_new_ms_pID_72543</vt:lpwstr>
  </property>
  <property fmtid="{D5CDD505-2E9C-101B-9397-08002B2CF9AE}" pid="16" name="_new_ms_pID_725431">
    <vt:lpwstr>l4S8rAPyhkMlxH0ZOa/NX15iO0BD45xNGTYIZ6npQUvRkP+OsUkkiv_x000d_
IUBH2WHIBoY8XJb9FIdv/FGlcre9gzO0sTDBqpbxh0gxqEilbNeqQ3bV1SB+Hphb6RFs7GvY_x000d_
RcqtlTTQIcd8jz/6g6za+zPzt4vbNl+8qCztt2SDsQ70PMAMGqDNwDYzP6AthFUTYmE4IVDQ_x000d_
+1/oSZCGSkHaP1b3s/7ZVOQ63Xg4rVne500E</vt:lpwstr>
  </property>
  <property fmtid="{D5CDD505-2E9C-101B-9397-08002B2CF9AE}" pid="17" name="_new_ms_pID_725431_00">
    <vt:lpwstr>_new_ms_pID_725431</vt:lpwstr>
  </property>
  <property fmtid="{D5CDD505-2E9C-101B-9397-08002B2CF9AE}" pid="18" name="_new_ms_pID_725432">
    <vt:lpwstr>LlH7H2tTTsJ0pmrIRIb8NohDB3pc2iAkAQSa_x000d_
3u0jKsV+zlPxHJ7t4djcVR9JSE1T4mv0zRgkM8rHbiNQ8GmkKLE=</vt:lpwstr>
  </property>
  <property fmtid="{D5CDD505-2E9C-101B-9397-08002B2CF9AE}" pid="19" name="_new_ms_pID_725432_00">
    <vt:lpwstr>_new_ms_pID_725432</vt:lpwstr>
  </property>
  <property fmtid="{D5CDD505-2E9C-101B-9397-08002B2CF9AE}" pid="20" name="sflag">
    <vt:lpwstr>1396318824</vt:lpwstr>
  </property>
  <property fmtid="{D5CDD505-2E9C-101B-9397-08002B2CF9AE}" pid="21" name="_AdHocReviewCycleID">
    <vt:i4>176882140</vt:i4>
  </property>
  <property fmtid="{D5CDD505-2E9C-101B-9397-08002B2CF9AE}" pid="22" name="_NewReviewCycle">
    <vt:lpwstr/>
  </property>
  <property fmtid="{D5CDD505-2E9C-101B-9397-08002B2CF9AE}" pid="23" name="_EmailSubject">
    <vt:lpwstr>Draft WF for CRS-IC in CoMP</vt:lpwstr>
  </property>
  <property fmtid="{D5CDD505-2E9C-101B-9397-08002B2CF9AE}" pid="24" name="_AuthorEmail">
    <vt:lpwstr>jaehor@qti.qualcomm.com</vt:lpwstr>
  </property>
  <property fmtid="{D5CDD505-2E9C-101B-9397-08002B2CF9AE}" pid="25" name="_AuthorEmailDisplayName">
    <vt:lpwstr>Ryu, Jaeho</vt:lpwstr>
  </property>
</Properties>
</file>