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1" r:id="rId4"/>
    <p:sldId id="262" r:id="rId5"/>
    <p:sldId id="263" r:id="rId6"/>
    <p:sldId id="259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23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57309-C435-014A-ADE6-1962161FCA3F}" type="datetimeFigureOut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208AC-2918-F442-B728-E8B87705A3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3844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D8BB5-9A51-2640-94E8-AF1A7F5C5C24}" type="datetimeFigureOut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28C0-09B7-0D48-A930-2FA866C6211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3240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626B-8ABA-4440-B063-3FE28EF942F8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01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11E0A-A380-014A-9A4D-50AA800AF7FA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71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BBF21-0335-B345-8F87-EA5E4777CDFD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4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E31C7-0E00-0843-A545-506AAC2A11A5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3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670C4-52AF-D946-9247-EBA3070FA684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F6D1-2F4B-5747-88C4-DEB18DC62736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341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83564-C2BC-F744-A8F0-ABA19900043B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7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266D-3984-1240-AB42-70EEDAD5575D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79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EDDC-F5BE-4F42-AB41-D6FF83095A3D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B9738-3E36-964C-97E8-00D57200781C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7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2DE1-8DED-554D-B83F-965D39D42FBB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9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54C89-3135-474C-8517-3844A65AF106}" type="datetime1">
              <a:rPr kumimoji="1" lang="ja-JP" altLang="en-US" smtClean="0"/>
              <a:t>2014/05/23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436988"/>
            <a:ext cx="8824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200" dirty="0" smtClean="0"/>
              <a:t>3GPP TSG-RAN WG4 Meeting#</a:t>
            </a:r>
            <a:r>
              <a:rPr lang="en-GB" altLang="ja-JP" sz="3200" dirty="0" smtClean="0"/>
              <a:t>71</a:t>
            </a:r>
            <a:r>
              <a:rPr lang="en-GB" altLang="ja-JP" sz="3200" dirty="0" smtClean="0"/>
              <a:t>	</a:t>
            </a:r>
            <a:r>
              <a:rPr lang="en-GB" altLang="ja-JP" sz="3200" b="1" dirty="0" smtClean="0"/>
              <a:t>	</a:t>
            </a:r>
            <a:r>
              <a:rPr lang="en-GB" altLang="ja-JP" sz="3200" b="1" u="sng" dirty="0" smtClean="0"/>
              <a:t>R4-</a:t>
            </a:r>
            <a:r>
              <a:rPr lang="en-GB" altLang="ja-JP" sz="3200" b="1" u="sng" dirty="0" smtClean="0"/>
              <a:t>142847</a:t>
            </a:r>
            <a:endParaRPr lang="ja-JP" altLang="ja-JP" sz="3200" b="1" u="sng" dirty="0" smtClean="0"/>
          </a:p>
          <a:p>
            <a:pPr algn="ctr" hangingPunct="0"/>
            <a:r>
              <a:rPr lang="en-US" altLang="ja-JP" sz="3200" dirty="0"/>
              <a:t>Seoul, South Korea, 18 - 23 May, 2014 </a:t>
            </a:r>
            <a:endParaRPr lang="ja-JP" altLang="ja-JP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286000" y="48412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3200" b="1" dirty="0" smtClean="0"/>
              <a:t>Agenda item:	7.31.1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362873" y="2465936"/>
            <a:ext cx="86264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GB" altLang="ja-JP" sz="4400" b="1" dirty="0" smtClean="0"/>
              <a:t>Way Forward on UE REFSENS for CA_1A-28A</a:t>
            </a:r>
            <a:endParaRPr lang="ja-JP" altLang="ja-JP" sz="4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181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3389" y="1600200"/>
            <a:ext cx="8642987" cy="4525963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CA_1A-28A is classified as Class A2. </a:t>
            </a:r>
          </a:p>
          <a:p>
            <a:endParaRPr lang="en-US" altLang="ja-JP" sz="4000" dirty="0"/>
          </a:p>
          <a:p>
            <a:r>
              <a:rPr kumimoji="1" lang="en-US" altLang="ja-JP" sz="4000" dirty="0" smtClean="0"/>
              <a:t>Working assumption on UE architecture </a:t>
            </a:r>
            <a:r>
              <a:rPr lang="en-US" altLang="ja-JP" sz="4000" dirty="0" smtClean="0"/>
              <a:t>has been extensively discussed in several meetings</a:t>
            </a:r>
            <a:r>
              <a:rPr kumimoji="1" lang="en-US" altLang="ja-JP" sz="4000" dirty="0" smtClean="0"/>
              <a:t>.  </a:t>
            </a:r>
            <a:endParaRPr lang="en-US" altLang="ja-JP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182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Point to be discussed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3389" y="1600200"/>
            <a:ext cx="8642987" cy="4525963"/>
          </a:xfrm>
        </p:spPr>
        <p:txBody>
          <a:bodyPr anchor="ctr" anchorCtr="1">
            <a:normAutofit/>
          </a:bodyPr>
          <a:lstStyle/>
          <a:p>
            <a:pPr marL="0" indent="0" algn="ctr">
              <a:buNone/>
            </a:pPr>
            <a:r>
              <a:rPr lang="en-US" altLang="ja-JP" sz="6600" i="1" dirty="0" smtClean="0"/>
              <a:t>Is Harmonic Trap Filter  needed for CA_B1-B28?</a:t>
            </a:r>
            <a:endParaRPr kumimoji="1" lang="en-US" altLang="ja-JP" sz="6600" i="1" dirty="0" smtClean="0"/>
          </a:p>
          <a:p>
            <a:pPr algn="ctr"/>
            <a:endParaRPr lang="en-US" altLang="ja-JP" sz="6600" i="1" dirty="0"/>
          </a:p>
        </p:txBody>
      </p:sp>
    </p:spTree>
    <p:extLst>
      <p:ext uri="{BB962C8B-B14F-4D97-AF65-F5344CB8AC3E}">
        <p14:creationId xmlns:p14="http://schemas.microsoft.com/office/powerpoint/2010/main" val="81785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Without</a:t>
            </a:r>
            <a:r>
              <a:rPr kumimoji="1" lang="en-US" altLang="ja-JP" dirty="0" smtClean="0"/>
              <a:t> trap filter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/>
          </a:bodyPr>
          <a:lstStyle/>
          <a:p>
            <a:endParaRPr kumimoji="1" lang="en-US" altLang="ja-JP" sz="3600" dirty="0"/>
          </a:p>
          <a:p>
            <a:r>
              <a:rPr lang="en-US" altLang="ja-JP" sz="3600" dirty="0"/>
              <a:t>Harmonic trap filter plays a quite important role when one suffers from harmonic </a:t>
            </a:r>
            <a:r>
              <a:rPr lang="en-US" altLang="ja-JP" sz="3600" dirty="0" smtClean="0"/>
              <a:t>interference but also provides 0.5dB loss in always both for </a:t>
            </a:r>
            <a:r>
              <a:rPr lang="en-US" altLang="ja-JP" sz="3600" dirty="0" err="1" smtClean="0"/>
              <a:t>Tx</a:t>
            </a:r>
            <a:r>
              <a:rPr lang="en-US" altLang="ja-JP" sz="3600" dirty="0" smtClean="0"/>
              <a:t> and Rx side.</a:t>
            </a:r>
            <a:endParaRPr kumimoji="1" lang="ja-JP" altLang="en-US" sz="3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895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With trap filter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Situations in certain Region have been unclear.</a:t>
            </a:r>
          </a:p>
          <a:p>
            <a:endParaRPr kumimoji="1" lang="en-US" altLang="ja-JP" sz="4000" dirty="0" smtClean="0"/>
          </a:p>
          <a:p>
            <a:r>
              <a:rPr lang="en-US" altLang="ja-JP" sz="4000" dirty="0" smtClean="0"/>
              <a:t>Issue caused by 3</a:t>
            </a:r>
            <a:r>
              <a:rPr lang="en-US" altLang="ja-JP" sz="4000" baseline="30000" dirty="0" smtClean="0"/>
              <a:t>rd</a:t>
            </a:r>
            <a:r>
              <a:rPr lang="en-US" altLang="ja-JP" sz="4000" dirty="0" smtClean="0"/>
              <a:t> Harmonic can be avoided in operational perspective (not to use B28 UL in CA mode).</a:t>
            </a:r>
          </a:p>
          <a:p>
            <a:endParaRPr lang="en-US" altLang="ja-JP" sz="4000" dirty="0"/>
          </a:p>
          <a:p>
            <a:endParaRPr lang="en-US" altLang="ja-JP" sz="4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5961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Proposed Way </a:t>
            </a:r>
            <a:r>
              <a:rPr lang="en-US" altLang="ja-JP" dirty="0" smtClean="0"/>
              <a:t>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F</a:t>
            </a:r>
            <a:r>
              <a:rPr lang="en-US" altLang="ja-JP" sz="4000" dirty="0" smtClean="0"/>
              <a:t>ollowing way forward should be approved.</a:t>
            </a:r>
          </a:p>
          <a:p>
            <a:endParaRPr lang="en-US" altLang="ja-JP" sz="4000" dirty="0" smtClean="0"/>
          </a:p>
          <a:p>
            <a:pPr lvl="1"/>
            <a:r>
              <a:rPr lang="en-US" altLang="ja-JP" sz="4000" dirty="0" smtClean="0"/>
              <a:t>WF: Standardize CA_B1-B28 in assumption </a:t>
            </a:r>
            <a:r>
              <a:rPr lang="en-US" altLang="ja-JP" sz="4000" b="1" u="sng" dirty="0" smtClean="0">
                <a:solidFill>
                  <a:srgbClr val="FF0000"/>
                </a:solidFill>
              </a:rPr>
              <a:t>without Harmonic Trap </a:t>
            </a:r>
            <a:r>
              <a:rPr lang="en-US" altLang="ja-JP" sz="4000" b="1" u="sng" dirty="0">
                <a:solidFill>
                  <a:srgbClr val="FF0000"/>
                </a:solidFill>
              </a:rPr>
              <a:t>F</a:t>
            </a:r>
            <a:r>
              <a:rPr lang="en-US" altLang="ja-JP" sz="4000" b="1" u="sng" dirty="0" smtClean="0">
                <a:solidFill>
                  <a:srgbClr val="FF0000"/>
                </a:solidFill>
              </a:rPr>
              <a:t>ilter</a:t>
            </a:r>
            <a:r>
              <a:rPr lang="en-US" altLang="ja-JP" sz="4000" dirty="0" smtClean="0"/>
              <a:t>.  </a:t>
            </a:r>
            <a:endParaRPr lang="en-US" altLang="ja-JP" sz="40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0698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152</Words>
  <Application>Microsoft Macintosh PowerPoint</Application>
  <PresentationFormat>画面に合わせる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ホワイト</vt:lpstr>
      <vt:lpstr>PowerPoint プレゼンテーション</vt:lpstr>
      <vt:lpstr>Background</vt:lpstr>
      <vt:lpstr>Point to be discussed</vt:lpstr>
      <vt:lpstr>Without trap filter</vt:lpstr>
      <vt:lpstr>With trap filter</vt:lpstr>
      <vt:lpstr>Proposed 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尾原 誠明</dc:creator>
  <cp:lastModifiedBy>尾原 誠明</cp:lastModifiedBy>
  <cp:revision>30</cp:revision>
  <dcterms:created xsi:type="dcterms:W3CDTF">2014-04-01T15:59:10Z</dcterms:created>
  <dcterms:modified xsi:type="dcterms:W3CDTF">2014-05-23T01:09:57Z</dcterms:modified>
</cp:coreProperties>
</file>