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en-US" sz="4000" dirty="0" smtClean="0"/>
              <a:t>WF on SC (Serving cell)-CRS-IC </a:t>
            </a:r>
            <a:r>
              <a:rPr lang="en-US" sz="4000" dirty="0"/>
              <a:t>in </a:t>
            </a:r>
            <a:r>
              <a:rPr lang="en-US" sz="4000" dirty="0" err="1" smtClean="0"/>
              <a:t>CoMP</a:t>
            </a:r>
            <a:endParaRPr lang="ja-JP" altLang="en-US" sz="4000" dirty="0" smtClean="0">
              <a:ea typeface="ＭＳ Ｐゴシック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r>
              <a:rPr lang="en-US" dirty="0"/>
              <a:t>Ericsson, LGE, </a:t>
            </a:r>
            <a:r>
              <a:rPr lang="en-US" dirty="0" smtClean="0"/>
              <a:t>NVIDIA, </a:t>
            </a:r>
            <a:r>
              <a:rPr lang="en-US" dirty="0"/>
              <a:t>Broadcom, </a:t>
            </a:r>
            <a:r>
              <a:rPr lang="en-US" dirty="0" smtClean="0"/>
              <a:t>ZTE, NSN, Nokia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/>
              <a:t>R4-142400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6246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000">
                <a:ea typeface="Batang" pitchFamily="18" charset="-127"/>
                <a:cs typeface="Times New Roman" pitchFamily="18" charset="0"/>
              </a:rPr>
              <a:t>TSG RAN WG4 meeting #70bis</a:t>
            </a: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000">
                <a:ea typeface="Batang" pitchFamily="18" charset="-127"/>
                <a:cs typeface="Times New Roman" pitchFamily="18" charset="0"/>
              </a:rPr>
              <a:t>San Jose del Cabo, Mexico, March 31</a:t>
            </a:r>
            <a:r>
              <a:rPr lang="en-GB" altLang="zh-CN" sz="2000" baseline="30000">
                <a:ea typeface="Batang" pitchFamily="18" charset="-127"/>
                <a:cs typeface="Times New Roman" pitchFamily="18" charset="0"/>
              </a:rPr>
              <a:t>st</a:t>
            </a:r>
            <a:r>
              <a:rPr lang="en-GB" altLang="zh-CN" sz="2000">
                <a:ea typeface="Batang" pitchFamily="18" charset="-127"/>
                <a:cs typeface="Times New Roman" pitchFamily="18" charset="0"/>
              </a:rPr>
              <a:t> – April 4, 2014</a:t>
            </a:r>
            <a:endParaRPr lang="en-GB" altLang="ja-JP" sz="200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8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RAN4 has discussed 5 meeting cycles for whether Serving Cell CRS-IC (SC-CRS-IC) provides  gains in realistic </a:t>
            </a:r>
            <a:r>
              <a:rPr lang="en-US" dirty="0" err="1" smtClean="0"/>
              <a:t>CoMP</a:t>
            </a:r>
            <a:r>
              <a:rPr lang="en-US" dirty="0" smtClean="0"/>
              <a:t> scenarios. And 3 meetings cycle for whether SC-CRS-IC provides system level benefits in realistic </a:t>
            </a:r>
            <a:r>
              <a:rPr lang="en-US" dirty="0" err="1" smtClean="0"/>
              <a:t>CoMP</a:t>
            </a:r>
            <a:r>
              <a:rPr lang="en-US" dirty="0" smtClean="0"/>
              <a:t> scenarios in rel.11.</a:t>
            </a:r>
          </a:p>
          <a:p>
            <a:pPr algn="just"/>
            <a:r>
              <a:rPr lang="en-US" dirty="0" smtClean="0"/>
              <a:t>No agreements have been reached so far. It is doubtful whether this serving cell CRS-IC has system level benefits in the context of </a:t>
            </a:r>
            <a:r>
              <a:rPr lang="en-US" dirty="0" err="1" smtClean="0"/>
              <a:t>CoMP.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28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No need to specify performance requirements assuming SC(serving cell)-CRS-IC in </a:t>
            </a:r>
            <a:r>
              <a:rPr lang="en-US" dirty="0" err="1" smtClean="0"/>
              <a:t>CoMP</a:t>
            </a:r>
            <a:r>
              <a:rPr lang="en-US" dirty="0" smtClean="0"/>
              <a:t> Rel-11</a:t>
            </a:r>
          </a:p>
          <a:p>
            <a:pPr algn="just"/>
            <a:r>
              <a:rPr lang="en-US" dirty="0" smtClean="0"/>
              <a:t>FFS whether CRS-IC should be coupled with </a:t>
            </a:r>
            <a:r>
              <a:rPr lang="en-US" dirty="0" err="1" smtClean="0"/>
              <a:t>CoMP</a:t>
            </a:r>
            <a:r>
              <a:rPr lang="en-US" dirty="0" smtClean="0"/>
              <a:t> feature in future releases.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166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139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SC (Serving cell)-CRS-IC in CoMP</vt:lpstr>
      <vt:lpstr>Background</vt:lpstr>
      <vt:lpstr>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SC-CRS-IC in CoMP</dc:title>
  <dc:creator>Stefania Sesia</dc:creator>
  <cp:lastModifiedBy>Shaohua Li 3</cp:lastModifiedBy>
  <cp:revision>24</cp:revision>
  <dcterms:created xsi:type="dcterms:W3CDTF">2006-08-16T00:00:00Z</dcterms:created>
  <dcterms:modified xsi:type="dcterms:W3CDTF">2014-04-04T15:13:06Z</dcterms:modified>
</cp:coreProperties>
</file>