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2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48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65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0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57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1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11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69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3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1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8304F-69F6-4CDD-9E41-CCA1F7381556}" type="datetimeFigureOut">
              <a:rPr lang="en-GB" smtClean="0"/>
              <a:t>14/02/2014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8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4_Radio/TSGR4_69/Docs/R4-136678.zip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770926"/>
            <a:ext cx="885698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#70</a:t>
            </a:r>
            <a:r>
              <a:rPr lang="en-US" b="1" dirty="0" smtClean="0"/>
              <a:t>				                      </a:t>
            </a:r>
            <a:r>
              <a:rPr lang="en-US" b="1" dirty="0" smtClean="0"/>
              <a:t>R4-141250</a:t>
            </a:r>
            <a:endParaRPr lang="en-US" b="1" dirty="0" smtClean="0"/>
          </a:p>
          <a:p>
            <a:r>
              <a:rPr lang="en-US" b="1" dirty="0"/>
              <a:t>Prague, Czech Republic, 10 - 14 Feb, </a:t>
            </a:r>
            <a:r>
              <a:rPr lang="en-US" b="1" dirty="0" smtClean="0"/>
              <a:t>2014</a:t>
            </a:r>
          </a:p>
          <a:p>
            <a:endParaRPr lang="sv-SE" b="1" dirty="0"/>
          </a:p>
          <a:p>
            <a:endParaRPr lang="sv-SE" b="1" dirty="0" smtClean="0"/>
          </a:p>
          <a:p>
            <a:endParaRPr lang="en-US" b="1" dirty="0" smtClean="0"/>
          </a:p>
          <a:p>
            <a:r>
              <a:rPr lang="en-US" b="1" dirty="0" smtClean="0"/>
              <a:t>Agenda item:  </a:t>
            </a:r>
            <a:r>
              <a:rPr lang="en-US" b="1" dirty="0"/>
              <a:t>4.2.1</a:t>
            </a:r>
            <a:endParaRPr lang="en-US" b="1" dirty="0" smtClean="0"/>
          </a:p>
          <a:p>
            <a:r>
              <a:rPr lang="en-US" b="1" dirty="0" smtClean="0"/>
              <a:t>Source:  	TeliaSonera</a:t>
            </a:r>
          </a:p>
          <a:p>
            <a:r>
              <a:rPr lang="en-US" b="1" dirty="0" smtClean="0"/>
              <a:t>Document for:  Information</a:t>
            </a:r>
          </a:p>
          <a:p>
            <a:endParaRPr lang="en-US" b="1" dirty="0"/>
          </a:p>
          <a:p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 smtClean="0"/>
          </a:p>
          <a:p>
            <a:pPr algn="ctr"/>
            <a:r>
              <a:rPr lang="en-US" sz="2800" dirty="0" smtClean="0"/>
              <a:t>Minutes from </a:t>
            </a:r>
            <a:r>
              <a:rPr lang="en-US" sz="2800" dirty="0" err="1"/>
              <a:t>a</a:t>
            </a:r>
            <a:r>
              <a:rPr lang="en-US" sz="2800" dirty="0" err="1" smtClean="0"/>
              <a:t>dhoc</a:t>
            </a:r>
            <a:r>
              <a:rPr lang="en-US" sz="2800" dirty="0" smtClean="0"/>
              <a:t> on </a:t>
            </a:r>
            <a:r>
              <a:rPr lang="en-US" sz="2800" dirty="0"/>
              <a:t>UE co-existence between adjacent/close </a:t>
            </a:r>
            <a:r>
              <a:rPr lang="en-US" sz="2800" dirty="0" smtClean="0"/>
              <a:t>bands </a:t>
            </a:r>
            <a:r>
              <a:rPr lang="en-US" sz="2800" dirty="0"/>
              <a:t>and for unsynchronized TDD operations inside the band </a:t>
            </a:r>
            <a:endParaRPr lang="en-US" sz="2800" b="1" dirty="0" smtClean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779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16633"/>
            <a:ext cx="87849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Introduction</a:t>
            </a:r>
          </a:p>
          <a:p>
            <a:endParaRPr lang="en-GB" sz="2400" dirty="0" smtClean="0"/>
          </a:p>
          <a:p>
            <a:endParaRPr lang="en-GB" sz="2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The ad-hoc </a:t>
            </a:r>
            <a:r>
              <a:rPr lang="en-US" sz="2400" dirty="0"/>
              <a:t>on UE co-existence between adjacent/close bands and for unsynchronized TDD operations inside the band  </a:t>
            </a:r>
            <a:r>
              <a:rPr lang="en-US" sz="2400" dirty="0" smtClean="0"/>
              <a:t>on Thursday evening and the following companies were present:</a:t>
            </a: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endParaRPr lang="en-US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TeliaSonera, </a:t>
            </a:r>
            <a:r>
              <a:rPr lang="en-US" sz="2400" dirty="0" smtClean="0"/>
              <a:t>Nokia </a:t>
            </a:r>
            <a:r>
              <a:rPr lang="en-US" sz="2400" dirty="0"/>
              <a:t>Corporation, </a:t>
            </a:r>
            <a:r>
              <a:rPr lang="en-US" sz="2400" dirty="0" smtClean="0"/>
              <a:t>Ericsson</a:t>
            </a:r>
            <a:r>
              <a:rPr lang="en-US" sz="2400" dirty="0"/>
              <a:t>, Motorola Mobility, NTT </a:t>
            </a:r>
            <a:r>
              <a:rPr lang="en-US" sz="2400" dirty="0" smtClean="0"/>
              <a:t>DOCOMO, Telecom Italia, </a:t>
            </a:r>
            <a:r>
              <a:rPr lang="en-US" sz="2400" dirty="0"/>
              <a:t>Qualcomm, </a:t>
            </a:r>
            <a:r>
              <a:rPr lang="en-US" sz="2400" dirty="0" smtClean="0"/>
              <a:t> </a:t>
            </a:r>
            <a:r>
              <a:rPr lang="en-US" sz="2400" dirty="0"/>
              <a:t>DT, Orange, Vodafone, Softbank, Fujitsu; Intel, E-Access, Huawei, ZTE, </a:t>
            </a:r>
            <a:r>
              <a:rPr lang="en-US" sz="2400" dirty="0" smtClean="0"/>
              <a:t> </a:t>
            </a:r>
            <a:r>
              <a:rPr lang="en-US" sz="2400" dirty="0"/>
              <a:t>Samsung, </a:t>
            </a:r>
            <a:r>
              <a:rPr lang="en-US" sz="2400" dirty="0" smtClean="0"/>
              <a:t>LightSquared,   </a:t>
            </a:r>
            <a:r>
              <a:rPr lang="en-US" sz="2400" dirty="0"/>
              <a:t>T-Mobile </a:t>
            </a:r>
            <a:r>
              <a:rPr lang="en-US" sz="2400" dirty="0" smtClean="0"/>
              <a:t>USA, Sprint, Dish, CMCC, KT, NSN, Broadcom, Motorola Solutions, NII, NEC, China Unicom, Verizon, Solaris, CATT, KDDI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400" dirty="0"/>
          </a:p>
          <a:p>
            <a:pPr marL="285750" indent="-285750">
              <a:buFont typeface="Arial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6187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16633"/>
            <a:ext cx="77048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hangingPunct="0"/>
            <a:r>
              <a:rPr lang="en-GB" sz="2400" b="1" dirty="0" smtClean="0"/>
              <a:t>Input documents on that subject which were already discussed in the main meeting:</a:t>
            </a:r>
          </a:p>
          <a:p>
            <a:pPr fontAlgn="base" hangingPunct="0"/>
            <a:endParaRPr lang="en-GB" sz="1600" dirty="0"/>
          </a:p>
          <a:p>
            <a:pPr fontAlgn="base" hangingPunct="0"/>
            <a:endParaRPr lang="en-US" sz="16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R4-140879, WF </a:t>
            </a:r>
            <a:r>
              <a:rPr lang="en-US" sz="1600" dirty="0"/>
              <a:t>for UE co-existence between adjacent/close bands and for unsynchronized TDD operations inside the </a:t>
            </a:r>
            <a:r>
              <a:rPr lang="en-US" sz="1600" dirty="0" smtClean="0"/>
              <a:t>band, TeliaSonera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R4-140581, Band </a:t>
            </a:r>
            <a:r>
              <a:rPr lang="en-US" sz="1600" dirty="0"/>
              <a:t>42 and Band 43 UE-UE coexistence study Intel Corporation</a:t>
            </a: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sv-SE" sz="1600" dirty="0" smtClean="0"/>
              <a:t>R4-140739, UE-UE </a:t>
            </a:r>
            <a:r>
              <a:rPr lang="sv-SE" sz="1600" dirty="0"/>
              <a:t>co-existence Ericsson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v-SE" sz="1600" dirty="0" smtClean="0"/>
              <a:t>R4-140588, </a:t>
            </a:r>
            <a:r>
              <a:rPr lang="sv-SE" sz="1600" dirty="0"/>
              <a:t>Revisiting ECC Report </a:t>
            </a:r>
            <a:r>
              <a:rPr lang="sv-SE" sz="1600" dirty="0" smtClean="0"/>
              <a:t>131, </a:t>
            </a:r>
            <a:r>
              <a:rPr lang="sv-SE" sz="1600" dirty="0"/>
              <a:t>SoftBank Mobile</a:t>
            </a: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pt-BR" sz="1600" dirty="0" smtClean="0"/>
              <a:t>R4-140678,  </a:t>
            </a:r>
            <a:r>
              <a:rPr lang="pt-BR" sz="1600" dirty="0"/>
              <a:t>B42/B43 co-existence NTT DOCOMO, INC.</a:t>
            </a: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pt-BR" sz="1600" dirty="0" smtClean="0"/>
              <a:t>R4-140158,  </a:t>
            </a:r>
            <a:r>
              <a:rPr lang="pt-BR" sz="1600" dirty="0"/>
              <a:t>B42/B43 UE co-existence requirements Huawei, Hisilicon</a:t>
            </a: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r>
              <a:rPr lang="sv-SE" sz="2400" dirty="0" smtClean="0"/>
              <a:t>What we will not discuss in the adhoc:</a:t>
            </a:r>
          </a:p>
          <a:p>
            <a:pPr marL="285750" indent="-285750">
              <a:buFont typeface="Arial" pitchFamily="34" charset="0"/>
              <a:buChar char="•"/>
            </a:pP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sv-SE" sz="1600" dirty="0" smtClean="0"/>
              <a:t>Actual values for </a:t>
            </a:r>
            <a:r>
              <a:rPr lang="en-US" sz="1600" dirty="0" smtClean="0"/>
              <a:t>UE </a:t>
            </a:r>
            <a:r>
              <a:rPr lang="en-US" sz="1600" dirty="0"/>
              <a:t>co-existence between adjacent/close bands and for unsynchronized TDD operations inside the band 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sv-SE" sz="1600" dirty="0" smtClean="0"/>
              <a:t>Simulation details</a:t>
            </a: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83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16633"/>
            <a:ext cx="770485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hangingPunct="0"/>
            <a:r>
              <a:rPr lang="en-GB" sz="2400" b="1" dirty="0" smtClean="0"/>
              <a:t>Agree on general way how to handle this open issue</a:t>
            </a:r>
          </a:p>
          <a:p>
            <a:pPr fontAlgn="base" hangingPunct="0"/>
            <a:endParaRPr lang="en-GB" sz="1600" dirty="0"/>
          </a:p>
          <a:p>
            <a:pPr fontAlgn="base" hangingPunct="0"/>
            <a:endParaRPr lang="en-US" sz="1600" b="1" dirty="0"/>
          </a:p>
          <a:p>
            <a:pPr marL="342900" indent="-342900">
              <a:buFont typeface="+mj-lt"/>
              <a:buAutoNum type="arabicPeriod"/>
            </a:pPr>
            <a:r>
              <a:rPr lang="en-GB" sz="1600" b="1" dirty="0" smtClean="0"/>
              <a:t>Do nothing as the specification is sufficient enough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Regulators in each country should do the requirements. This is not a task for 3GPP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b="1" dirty="0" smtClean="0"/>
              <a:t>Companies supporting this:</a:t>
            </a:r>
            <a:r>
              <a:rPr lang="en-GB" sz="1600" dirty="0" smtClean="0"/>
              <a:t> </a:t>
            </a:r>
            <a:r>
              <a:rPr lang="en-GB" sz="1200" dirty="0" smtClean="0"/>
              <a:t>Sprint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 smtClean="0"/>
              <a:t> </a:t>
            </a:r>
            <a:r>
              <a:rPr lang="en-GB" sz="1600" b="1" dirty="0" smtClean="0"/>
              <a:t>Remove -50 </a:t>
            </a:r>
            <a:r>
              <a:rPr lang="en-GB" sz="1600" b="1" dirty="0" err="1" smtClean="0"/>
              <a:t>dBm</a:t>
            </a:r>
            <a:r>
              <a:rPr lang="en-GB" sz="1600" b="1" dirty="0" smtClean="0"/>
              <a:t>/MHz in UE-to-UE coexistence table for B42/B43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DOCOMO input in R4-140678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1600" b="1" dirty="0" smtClean="0"/>
              <a:t>Companies supporting this:</a:t>
            </a:r>
            <a:r>
              <a:rPr lang="en-GB" sz="1600" dirty="0" smtClean="0"/>
              <a:t>  </a:t>
            </a:r>
            <a:r>
              <a:rPr lang="en-GB" sz="1200" dirty="0" smtClean="0"/>
              <a:t>DOCOMO, China Mobile, CATT, Intel, NII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b="1" dirty="0" smtClean="0"/>
              <a:t>Adding more </a:t>
            </a:r>
            <a:r>
              <a:rPr lang="en-GB" sz="1600" b="1" dirty="0" smtClean="0"/>
              <a:t>notes/text</a:t>
            </a:r>
            <a:r>
              <a:rPr lang="sv-SE" sz="1600" b="1" dirty="0" smtClean="0"/>
              <a:t> in existing specification in order to clarify better the situation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dirty="0" smtClean="0"/>
              <a:t> As e.g. suggested by Ericsson in previous meetings, </a:t>
            </a:r>
            <a:r>
              <a:rPr lang="en-GB" sz="1600" b="1" u="sng" dirty="0">
                <a:hlinkClick r:id="rId2"/>
              </a:rPr>
              <a:t>R4-136678</a:t>
            </a:r>
            <a:endParaRPr lang="sv-SE" sz="16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b="1" dirty="0"/>
              <a:t>Companies supporting this:</a:t>
            </a:r>
            <a:r>
              <a:rPr lang="sv-SE" sz="1600" dirty="0"/>
              <a:t>  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b="1" dirty="0" smtClean="0"/>
              <a:t>Continue on a band-by-band basis to solve the problems with TEI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b="1" dirty="0" smtClean="0"/>
              <a:t>Companies </a:t>
            </a:r>
            <a:r>
              <a:rPr lang="sv-SE" sz="1600" b="1" dirty="0"/>
              <a:t>supporting this:</a:t>
            </a:r>
            <a:r>
              <a:rPr lang="sv-SE" sz="1600" dirty="0"/>
              <a:t>  </a:t>
            </a:r>
            <a:r>
              <a:rPr lang="sv-SE" sz="1200" dirty="0" smtClean="0"/>
              <a:t>China Mobile, CATT, Sprint, DOCOMO</a:t>
            </a:r>
            <a:endParaRPr lang="sv-SE" sz="1200" dirty="0"/>
          </a:p>
          <a:p>
            <a:pPr marL="342900" indent="-342900">
              <a:buFont typeface="+mj-lt"/>
              <a:buAutoNum type="arabicPeriod"/>
            </a:pPr>
            <a:r>
              <a:rPr lang="sv-SE" sz="1600" b="1" dirty="0" smtClean="0"/>
              <a:t>Starting a new WID to solve the </a:t>
            </a:r>
            <a:r>
              <a:rPr lang="en-GB" sz="1600" b="1" dirty="0" smtClean="0"/>
              <a:t>problem</a:t>
            </a:r>
            <a:r>
              <a:rPr lang="sv-SE" sz="1600" b="1" dirty="0" smtClean="0"/>
              <a:t> for multiple </a:t>
            </a:r>
            <a:r>
              <a:rPr lang="sv-SE" sz="1600" b="1" dirty="0" smtClean="0"/>
              <a:t>bands</a:t>
            </a:r>
            <a:endParaRPr lang="sv-SE" sz="16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dirty="0"/>
              <a:t> </a:t>
            </a:r>
            <a:r>
              <a:rPr lang="sv-SE" sz="1600" b="1" dirty="0"/>
              <a:t>Companies supporting this:</a:t>
            </a:r>
            <a:r>
              <a:rPr lang="sv-SE" sz="1600" dirty="0"/>
              <a:t>  </a:t>
            </a:r>
            <a:r>
              <a:rPr lang="sv-SE" sz="1200" dirty="0" smtClean="0"/>
              <a:t>China Telecom, Ericsson, Intel</a:t>
            </a:r>
            <a:endParaRPr lang="sv-SE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600" b="1" dirty="0"/>
              <a:t>Starting a new WID to solve the problem for one band(s)</a:t>
            </a:r>
            <a:endParaRPr lang="sv-SE" sz="16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dirty="0" smtClean="0"/>
              <a:t>Which bands? Adjacent-bands or in-band selected?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dirty="0"/>
              <a:t> </a:t>
            </a:r>
            <a:r>
              <a:rPr lang="sv-SE" sz="1600" b="1" dirty="0"/>
              <a:t>Companies supporting this:</a:t>
            </a:r>
            <a:r>
              <a:rPr lang="sv-SE" sz="1600" dirty="0"/>
              <a:t>  </a:t>
            </a:r>
            <a:r>
              <a:rPr lang="sv-SE" sz="1200" dirty="0" smtClean="0"/>
              <a:t>TeliaSonera, Ericsson, Intel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600" b="1" dirty="0" smtClean="0"/>
              <a:t>Consider frequency ranges – generic work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b="1" dirty="0"/>
              <a:t>Companies supporting this:</a:t>
            </a:r>
            <a:r>
              <a:rPr lang="sv-SE" sz="1200" b="1" dirty="0"/>
              <a:t> </a:t>
            </a:r>
            <a:r>
              <a:rPr lang="sv-SE" sz="1200" b="1" dirty="0" smtClean="0"/>
              <a:t> Dish, Ericsson, Motrola Solutions, Intel, Verizon, </a:t>
            </a:r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sv-SE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sv-SE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965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16633"/>
            <a:ext cx="77048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 hangingPunct="0"/>
            <a:r>
              <a:rPr lang="en-GB" sz="2400" b="1" dirty="0" smtClean="0"/>
              <a:t>Way Forward</a:t>
            </a:r>
          </a:p>
          <a:p>
            <a:pPr algn="ctr" fontAlgn="base" hangingPunct="0"/>
            <a:endParaRPr lang="en-GB" sz="1600" dirty="0"/>
          </a:p>
          <a:p>
            <a:pPr marL="342900" indent="-342900">
              <a:buFont typeface="+mj-lt"/>
              <a:buAutoNum type="arabicPeriod"/>
            </a:pPr>
            <a:r>
              <a:rPr lang="en-GB" sz="1600" b="1" dirty="0" smtClean="0"/>
              <a:t>Remove </a:t>
            </a:r>
            <a:r>
              <a:rPr lang="en-GB" sz="1600" b="1" dirty="0"/>
              <a:t>-50 </a:t>
            </a:r>
            <a:r>
              <a:rPr lang="en-GB" sz="1600" b="1" dirty="0" err="1"/>
              <a:t>dBm</a:t>
            </a:r>
            <a:r>
              <a:rPr lang="en-GB" sz="1600" b="1" dirty="0"/>
              <a:t>/MHz in UE-to-UE coexistence table for B42/B43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DOCOMO input in R4-140678</a:t>
            </a:r>
          </a:p>
          <a:p>
            <a:pPr marL="800100" lvl="2" indent="-342900">
              <a:buFont typeface="Arial" panose="020B0604020202020204" pitchFamily="34" charset="0"/>
              <a:buChar char="•"/>
            </a:pPr>
            <a:r>
              <a:rPr lang="en-GB" sz="1600" b="1" dirty="0"/>
              <a:t>Companies supporting this:</a:t>
            </a:r>
            <a:r>
              <a:rPr lang="en-GB" sz="1600" dirty="0"/>
              <a:t>  </a:t>
            </a:r>
            <a:r>
              <a:rPr lang="en-GB" sz="1200" dirty="0"/>
              <a:t>DOCOMO, China Mobile, CATT, Intel, </a:t>
            </a:r>
            <a:r>
              <a:rPr lang="en-GB" sz="1200" dirty="0" smtClean="0"/>
              <a:t>NII, Huawei, KT</a:t>
            </a:r>
            <a:endParaRPr lang="en-GB" sz="1200" dirty="0"/>
          </a:p>
          <a:p>
            <a:endParaRPr lang="sv-SE" sz="1600" b="1" dirty="0" smtClean="0"/>
          </a:p>
          <a:p>
            <a:r>
              <a:rPr lang="sv-SE" sz="1600" b="1" dirty="0" smtClean="0"/>
              <a:t>2.    Continue </a:t>
            </a:r>
            <a:r>
              <a:rPr lang="sv-SE" sz="1600" b="1" dirty="0"/>
              <a:t>on a band-by-band basis to solve the problems with TEI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b="1" dirty="0"/>
              <a:t>Companies supporting this:</a:t>
            </a:r>
            <a:r>
              <a:rPr lang="sv-SE" sz="1600" dirty="0"/>
              <a:t>  </a:t>
            </a:r>
            <a:r>
              <a:rPr lang="sv-SE" sz="1200" dirty="0"/>
              <a:t>China Mobile, CATT, Sprint, </a:t>
            </a:r>
            <a:r>
              <a:rPr lang="sv-SE" sz="1200" dirty="0" smtClean="0"/>
              <a:t>DOCOMO, Huawei, KT, T-Mobile</a:t>
            </a:r>
            <a:endParaRPr lang="sv-SE" sz="12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/>
          </a:p>
          <a:p>
            <a:r>
              <a:rPr lang="sv-SE" sz="1600" b="1" dirty="0" smtClean="0"/>
              <a:t>3.     Consider </a:t>
            </a:r>
            <a:r>
              <a:rPr lang="sv-SE" sz="1600" b="1" dirty="0"/>
              <a:t>frequency ranges – generic work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600" b="1" dirty="0"/>
              <a:t>Companies supporting this:</a:t>
            </a:r>
            <a:r>
              <a:rPr lang="sv-SE" sz="1200" b="1" dirty="0"/>
              <a:t>  Dish, Ericsson, Motrola Solutions, Intel, </a:t>
            </a:r>
            <a:r>
              <a:rPr lang="sv-SE" sz="1200" b="1" dirty="0" smtClean="0"/>
              <a:t>Verizon, TeliaSonera, Solaris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v-SE" sz="1200" b="1" dirty="0" smtClean="0"/>
              <a:t>Companies which support 1 and 2 are mainly against </a:t>
            </a:r>
            <a:r>
              <a:rPr lang="sv-SE" sz="1200" b="1" dirty="0" smtClean="0"/>
              <a:t>or sceptical with this </a:t>
            </a:r>
            <a:r>
              <a:rPr lang="sv-SE" sz="1200" b="1" dirty="0" smtClean="0"/>
              <a:t>new </a:t>
            </a:r>
            <a:r>
              <a:rPr lang="sv-SE" sz="1200" b="1" dirty="0" smtClean="0"/>
              <a:t>WI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v-SE" sz="12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v-SE" sz="1200" b="1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v-SE" sz="1200" b="1" dirty="0"/>
          </a:p>
          <a:p>
            <a:r>
              <a:rPr lang="sv-SE" b="1" dirty="0" smtClean="0"/>
              <a:t>Comments in the </a:t>
            </a:r>
            <a:r>
              <a:rPr lang="en-GB" b="1" dirty="0" err="1" smtClean="0"/>
              <a:t>adhoc</a:t>
            </a:r>
            <a:r>
              <a:rPr lang="sv-SE" b="1" dirty="0" smtClean="0"/>
              <a:t> meeting to these WF: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v-SE" sz="1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 smtClean="0"/>
              <a:t>WF (1) may need notes in order to state </a:t>
            </a:r>
            <a:r>
              <a:rPr lang="en-US" sz="1400" b="1" dirty="0"/>
              <a:t>the synchronized/unsynchronized  </a:t>
            </a:r>
            <a:r>
              <a:rPr lang="en-US" sz="1400" b="1" dirty="0" smtClean="0"/>
              <a:t>situation in the specification in order to get agreed by all companies.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/>
              <a:t>F</a:t>
            </a:r>
            <a:r>
              <a:rPr lang="en-US" sz="1400" b="1" dirty="0" smtClean="0"/>
              <a:t>or WF (2) we should be carful when lowering the general UE-to-UE coexistence value of -50 </a:t>
            </a:r>
            <a:r>
              <a:rPr lang="en-US" sz="1400" b="1" dirty="0" err="1" smtClean="0"/>
              <a:t>dBm</a:t>
            </a:r>
            <a:r>
              <a:rPr lang="en-US" sz="1400" b="1" dirty="0" smtClean="0"/>
              <a:t>/</a:t>
            </a:r>
            <a:r>
              <a:rPr lang="en-US" sz="1400" b="1" dirty="0" err="1" smtClean="0"/>
              <a:t>MHz.</a:t>
            </a:r>
            <a:endParaRPr lang="en-US" sz="1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400" b="1" dirty="0" smtClean="0"/>
              <a:t>WF (3) companies had concern with RAN4 workload in general. Questions on: </a:t>
            </a:r>
            <a:r>
              <a:rPr lang="en-US" sz="1400" b="1" dirty="0"/>
              <a:t>I</a:t>
            </a:r>
            <a:r>
              <a:rPr lang="en-US" sz="1400" b="1" dirty="0" smtClean="0"/>
              <a:t>f such a study will or can be taken as a reference case for  band specific cases. Starting such a WID shall not influence the completion of band specific coexistence issues like we have with B42/B43. </a:t>
            </a:r>
            <a:endParaRPr lang="en-US" sz="1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3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</TotalTime>
  <Words>618</Words>
  <Application>Microsoft Office PowerPoint</Application>
  <PresentationFormat>On-screen Show (4:3)</PresentationFormat>
  <Paragraphs>79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Schuh, Ralf X.</dc:creator>
  <cp:lastModifiedBy>TeliaSonera</cp:lastModifiedBy>
  <cp:revision>174</cp:revision>
  <dcterms:created xsi:type="dcterms:W3CDTF">2012-08-07T11:21:40Z</dcterms:created>
  <dcterms:modified xsi:type="dcterms:W3CDTF">2014-02-14T07:54:05Z</dcterms:modified>
</cp:coreProperties>
</file>