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theme/theme5.xml" ContentType="application/vnd.openxmlformats-officedocument.them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24" r:id="rId10"/>
  </p:sldMasterIdLst>
  <p:handoutMasterIdLst>
    <p:handoutMasterId r:id="rId24"/>
  </p:handoutMasterIdLst>
  <p:sldIdLst>
    <p:sldId id="262" r:id="rId11"/>
    <p:sldId id="264" r:id="rId12"/>
    <p:sldId id="263" r:id="rId13"/>
    <p:sldId id="258" r:id="rId14"/>
    <p:sldId id="267" r:id="rId15"/>
    <p:sldId id="265" r:id="rId16"/>
    <p:sldId id="266" r:id="rId17"/>
    <p:sldId id="268" r:id="rId18"/>
    <p:sldId id="269" r:id="rId19"/>
    <p:sldId id="270" r:id="rId20"/>
    <p:sldId id="271" r:id="rId21"/>
    <p:sldId id="273" r:id="rId22"/>
    <p:sldId id="272"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clrMru>
    <a:srgbClr val="777777"/>
    <a:srgbClr val="99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426" autoAdjust="0"/>
    <p:restoredTop sz="94660" autoAdjust="0"/>
  </p:normalViewPr>
  <p:slideViewPr>
    <p:cSldViewPr snapToGrid="0">
      <p:cViewPr varScale="1">
        <p:scale>
          <a:sx n="51" d="100"/>
          <a:sy n="51" d="100"/>
        </p:scale>
        <p:origin x="-1435" y="-67"/>
      </p:cViewPr>
      <p:guideLst>
        <p:guide orient="horz" pos="436"/>
        <p:guide orient="horz" pos="618"/>
        <p:guide orient="horz" pos="845"/>
        <p:guide orient="horz" pos="2840"/>
        <p:guide orient="horz" pos="4020"/>
        <p:guide pos="5284"/>
        <p:guide pos="476"/>
      </p:guideLst>
    </p:cSldViewPr>
  </p:slideViewPr>
  <p:outlineViewPr>
    <p:cViewPr>
      <p:scale>
        <a:sx n="33" d="100"/>
        <a:sy n="33" d="100"/>
      </p:scale>
      <p:origin x="53" y="96"/>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1638"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tableStyles" Target="tableStyles.xml"/><Relationship Id="rId10" Type="http://schemas.openxmlformats.org/officeDocument/2006/relationships/slideMaster" Target="slideMasters/slideMaster10.xml"/><Relationship Id="rId19" Type="http://schemas.openxmlformats.org/officeDocument/2006/relationships/slide" Target="slides/slide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2724D29A-B987-4B0D-B14A-39259BB214E1}" type="datetimeFigureOut">
              <a:rPr lang="zh-CN" altLang="en-US"/>
              <a:pPr>
                <a:defRPr/>
              </a:pPr>
              <a:t>2014/2/14</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ext uri="{91240B29-F687-4F45-9708-019B960494DF}"/>
            <a:ext uri="{AF507438-7753-43E0-B8FC-AC1667EBCBE1}"/>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C168EB9-9BD4-47A8-8725-4A71CD3DF0D0}"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6BC2588-B3EB-4DDD-A9E7-D0F37AD0612E}"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A04E3C70-3E7F-4FA2-A730-24FE2908F605}"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24EE9E8-9541-48F9-B330-8E5F560B2F70}" type="slidenum">
              <a:rPr lang="zh-CN" altLang="en-US"/>
              <a:pPr>
                <a:defRPr/>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6C877AC9-C219-48D2-BCAB-3ED1C0CCC68A}" type="slidenum">
              <a:rPr lang="zh-CN" altLang="en-US"/>
              <a:pPr>
                <a:defRPr/>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921F2A96-1E46-45C0-9635-E896499E7187}" type="slidenum">
              <a:rPr lang="zh-CN" altLang="en-US"/>
              <a:pPr>
                <a:defRPr/>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F1A60578-056D-48F4-AC41-A54EACB4021C}" type="slidenum">
              <a:rPr lang="zh-CN" altLang="en-US"/>
              <a:pPr>
                <a:defRPr/>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02648DB-3EF2-435E-8457-EE5483BB9501}" type="slidenum">
              <a:rPr lang="zh-CN" altLang="en-US"/>
              <a:pPr>
                <a:defRPr/>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0CE9A01-3054-4DC2-B5BF-1EDE733A24B9}" type="slidenum">
              <a:rPr lang="zh-CN" altLang="en-US"/>
              <a:pPr>
                <a:defRPr/>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8809DBA-707A-4E80-88A2-E5FBAA357927}" type="slidenum">
              <a:rPr lang="zh-CN" altLang="en-US"/>
              <a:pPr>
                <a:defRPr/>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p:txBody>
          <a:bodyPr/>
          <a:lstStyle>
            <a:lvl1pPr>
              <a:defRPr/>
            </a:lvl1pPr>
          </a:lstStyle>
          <a:p>
            <a:pPr>
              <a:defRPr/>
            </a:pPr>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90FE0F1-6DC0-4E54-AB47-5DF79D6A03AE}"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02F875C-3C01-4F5A-A826-EE4B5674B063}"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1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ext uri="{AF507438-7753-43E0-B8FC-AC1667EBCBE1}"/>
            </a:extLst>
          </p:spPr>
          <p:txBody>
            <a:bodyPr lIns="91425" tIns="45712" rIns="91425" bIns="45712" anchor="ctr">
              <a:spAutoFit/>
            </a:bodyPr>
            <a:lstStyle/>
            <a:p>
              <a:pPr>
                <a:defRPr/>
              </a:pPr>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pitchFamily="34" charset="0"/>
                <a:ea typeface="黑体" pitchFamily="49" charset="-122"/>
              </a:rPr>
              <a:t>配色参考方案：</a:t>
            </a:r>
          </a:p>
          <a:p>
            <a:pPr>
              <a:lnSpc>
                <a:spcPct val="120000"/>
              </a:lnSpc>
              <a:spcBef>
                <a:spcPct val="20000"/>
              </a:spcBef>
              <a:defRPr/>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print"/>
          <a:srcRect/>
          <a:stretch>
            <a:fillRect/>
          </a:stretch>
        </p:blipFill>
        <p:spPr bwMode="auto">
          <a:xfrm>
            <a:off x="0" y="973138"/>
            <a:ext cx="9144000" cy="3810000"/>
          </a:xfrm>
          <a:prstGeom prst="rect">
            <a:avLst/>
          </a:prstGeom>
          <a:noFill/>
          <a:ln w="9525">
            <a:noFill/>
            <a:miter lim="800000"/>
            <a:headEnd/>
            <a:tailEnd/>
          </a:ln>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875"/>
            <a:ext cx="5616575" cy="585788"/>
          </a:xfrm>
          <a:prstGeom prst="rect">
            <a:avLst/>
          </a:prstGeom>
          <a:noFill/>
          <a:ln w="9525">
            <a:noFill/>
            <a:miter lim="800000"/>
            <a:headEnd/>
            <a:tailEnd/>
          </a:ln>
        </p:spPr>
        <p:txBody>
          <a:bodyPr vert="horz" wrap="square" lIns="0" tIns="46800" rIns="91440" bIns="46800" numCol="1" anchor="ctr" anchorCtr="0" compatLnSpc="1">
            <a:prstTxWarp prst="textNoShape">
              <a:avLst/>
            </a:prstTxWarp>
            <a:spAutoFit/>
          </a:bodyPr>
          <a:lstStyle/>
          <a:p>
            <a:pPr lvl="0"/>
            <a:r>
              <a:rPr lang="zh-CN" altLang="en-US"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w="9525">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algn="r">
              <a:lnSpc>
                <a:spcPct val="125000"/>
              </a:lnSpc>
              <a:spcBef>
                <a:spcPct val="20000"/>
              </a:spcBef>
              <a:defRPr/>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defRPr/>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defRPr/>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defRPr/>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defRPr/>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defRPr/>
            </a:pPr>
            <a:endParaRPr lang="en-US" altLang="zh-CN" sz="1100" dirty="0">
              <a:solidFill>
                <a:srgbClr val="FFFFFF"/>
              </a:solidFill>
              <a:latin typeface="Arial" pitchFamily="34" charset="0"/>
              <a:ea typeface="黑体" pitchFamily="49" charset="-122"/>
            </a:endParaRPr>
          </a:p>
          <a:p>
            <a:pPr algn="r">
              <a:lnSpc>
                <a:spcPct val="125000"/>
              </a:lnSpc>
              <a:spcBef>
                <a:spcPct val="20000"/>
              </a:spcBef>
              <a:defRPr/>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defRPr/>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defRPr/>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defRPr/>
            </a:pPr>
            <a:endParaRPr lang="zh-CN" altLang="en-US" sz="1100" dirty="0">
              <a:solidFill>
                <a:srgbClr val="FFFFFF"/>
              </a:solidFill>
              <a:latin typeface="Arial" pitchFamily="34" charset="0"/>
              <a:ea typeface="黑体" pitchFamily="49" charset="-122"/>
            </a:endParaRPr>
          </a:p>
          <a:p>
            <a:pPr algn="r">
              <a:lnSpc>
                <a:spcPct val="125000"/>
              </a:lnSpc>
              <a:spcBef>
                <a:spcPct val="20000"/>
              </a:spcBef>
              <a:defRPr/>
            </a:pPr>
            <a:endParaRPr lang="zh-CN" altLang="en-US" sz="1100" dirty="0">
              <a:solidFill>
                <a:srgbClr val="FFFFFF"/>
              </a:solidFill>
              <a:latin typeface="Arial" pitchFamily="34" charset="0"/>
              <a:ea typeface="黑体" pitchFamily="49" charset="-122"/>
            </a:endParaRPr>
          </a:p>
          <a:p>
            <a:pPr algn="r">
              <a:lnSpc>
                <a:spcPct val="125000"/>
              </a:lnSpc>
              <a:spcBef>
                <a:spcPct val="20000"/>
              </a:spcBef>
              <a:defRPr/>
            </a:pPr>
            <a:endParaRPr lang="zh-CN" altLang="en-US" sz="1100" dirty="0">
              <a:solidFill>
                <a:srgbClr val="FFFFFF"/>
              </a:solidFill>
              <a:latin typeface="Arial" pitchFamily="34" charset="0"/>
              <a:ea typeface="黑体" pitchFamily="49" charset="-122"/>
            </a:endParaRPr>
          </a:p>
          <a:p>
            <a:pPr algn="r">
              <a:lnSpc>
                <a:spcPct val="125000"/>
              </a:lnSpc>
              <a:spcBef>
                <a:spcPct val="20000"/>
              </a:spcBef>
              <a:defRPr/>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defRPr/>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defRPr/>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defRPr/>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defRPr/>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defRPr/>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defRPr/>
            </a:pPr>
            <a:endParaRPr lang="en-US" altLang="zh-CN" sz="1100" dirty="0">
              <a:solidFill>
                <a:srgbClr val="FFFFFF"/>
              </a:solidFill>
              <a:latin typeface="Arial" pitchFamily="34" charset="0"/>
              <a:ea typeface="黑体" pitchFamily="49" charset="-122"/>
            </a:endParaRPr>
          </a:p>
          <a:p>
            <a:pPr algn="r">
              <a:lnSpc>
                <a:spcPct val="125000"/>
              </a:lnSpc>
              <a:spcBef>
                <a:spcPct val="20000"/>
              </a:spcBef>
              <a:defRPr/>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defRPr/>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defRPr/>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defRPr/>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ext uri="{91240B29-F687-4F45-9708-019B960494DF}"/>
            <a:ext uri="{AF507438-7753-43E0-B8FC-AC1667EBCBE1}"/>
          </a:ex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2" name="Picture 6" descr="Logo"/>
          <p:cNvPicPr>
            <a:picLocks noChangeAspect="1" noChangeArrowheads="1"/>
          </p:cNvPicPr>
          <p:nvPr/>
        </p:nvPicPr>
        <p:blipFill>
          <a:blip r:embed="rId4" cstate="print"/>
          <a:srcRect/>
          <a:stretch>
            <a:fillRect/>
          </a:stretch>
        </p:blipFill>
        <p:spPr bwMode="auto">
          <a:xfrm>
            <a:off x="7669213" y="5684838"/>
            <a:ext cx="706437" cy="704850"/>
          </a:xfrm>
          <a:prstGeom prst="rect">
            <a:avLst/>
          </a:prstGeom>
          <a:noFill/>
          <a:ln w="9525">
            <a:noFill/>
            <a:miter lim="800000"/>
            <a:headEnd/>
            <a:tailEnd/>
          </a:ln>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97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lang="zh-CN" altLang="en-US" sz="3200" b="1" dirty="0">
          <a:solidFill>
            <a:schemeClr val="bg1"/>
          </a:solidFill>
          <a:latin typeface="+mj-lt"/>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42"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43"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BEC4C28-0FB4-420E-86EB-24DF58F6EAE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 id="2147483996" r:id="rId12"/>
  </p:sldLayoutIdLst>
  <p:transition>
    <p:fade thruBlk="1"/>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9" descr="封面"/>
          <p:cNvPicPr>
            <a:picLocks noChangeAspect="1" noChangeArrowheads="1"/>
          </p:cNvPicPr>
          <p:nvPr/>
        </p:nvPicPr>
        <p:blipFill>
          <a:blip r:embed="rId3" cstate="print"/>
          <a:srcRect/>
          <a:stretch>
            <a:fillRect/>
          </a:stretch>
        </p:blipFill>
        <p:spPr bwMode="auto">
          <a:xfrm>
            <a:off x="0" y="1412875"/>
            <a:ext cx="9144000" cy="3124200"/>
          </a:xfrm>
          <a:prstGeom prst="rect">
            <a:avLst/>
          </a:prstGeom>
          <a:noFill/>
          <a:ln w="9525">
            <a:noFill/>
            <a:miter lim="800000"/>
            <a:headEnd/>
            <a:tailEnd/>
          </a:ln>
        </p:spPr>
      </p:pic>
      <p:sp>
        <p:nvSpPr>
          <p:cNvPr id="2051" name="Rectangle 8"/>
          <p:cNvSpPr>
            <a:spLocks noGrp="1" noChangeArrowheads="1"/>
          </p:cNvSpPr>
          <p:nvPr>
            <p:ph type="title"/>
          </p:nvPr>
        </p:nvSpPr>
        <p:spPr bwMode="auto">
          <a:xfrm>
            <a:off x="755650" y="2636838"/>
            <a:ext cx="5548313" cy="584200"/>
          </a:xfrm>
          <a:prstGeom prst="rect">
            <a:avLst/>
          </a:prstGeom>
          <a:noFill/>
          <a:ln w="9525">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ext uri="{91240B29-F687-4F45-9708-019B960494DF}"/>
            <a:ext uri="{AF507438-7753-43E0-B8FC-AC1667EBCBE1}"/>
          </a:ex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marL="342900" indent="-342900" algn="r">
              <a:lnSpc>
                <a:spcPct val="125000"/>
              </a:lnSpc>
              <a:spcBef>
                <a:spcPct val="20000"/>
              </a:spcBef>
              <a:defRPr/>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defRPr/>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defRPr/>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defRPr/>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defRPr/>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defRPr/>
            </a:pPr>
            <a:endParaRPr lang="en-US" altLang="zh-CN" sz="1100" dirty="0">
              <a:solidFill>
                <a:srgbClr val="FFFFFF"/>
              </a:solidFill>
              <a:latin typeface="Arial" pitchFamily="34" charset="0"/>
            </a:endParaRPr>
          </a:p>
          <a:p>
            <a:pPr marL="342900" indent="-342900" algn="r">
              <a:lnSpc>
                <a:spcPct val="125000"/>
              </a:lnSpc>
              <a:spcBef>
                <a:spcPct val="20000"/>
              </a:spcBef>
              <a:defRPr/>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defRPr/>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defRPr/>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defRPr/>
            </a:pPr>
            <a:endParaRPr lang="zh-CN" altLang="en-US" sz="1100" dirty="0">
              <a:solidFill>
                <a:srgbClr val="FFFFFF"/>
              </a:solidFill>
              <a:latin typeface="Arial" pitchFamily="34" charset="0"/>
            </a:endParaRPr>
          </a:p>
          <a:p>
            <a:pPr marL="342900" indent="-342900" algn="r">
              <a:lnSpc>
                <a:spcPct val="125000"/>
              </a:lnSpc>
              <a:spcBef>
                <a:spcPct val="20000"/>
              </a:spcBef>
              <a:defRPr/>
            </a:pPr>
            <a:endParaRPr lang="zh-CN" altLang="en-US" sz="1100" dirty="0">
              <a:solidFill>
                <a:srgbClr val="FFFFFF"/>
              </a:solidFill>
              <a:latin typeface="Arial" pitchFamily="34" charset="0"/>
            </a:endParaRPr>
          </a:p>
          <a:p>
            <a:pPr marL="342900" indent="-342900" algn="r">
              <a:lnSpc>
                <a:spcPct val="125000"/>
              </a:lnSpc>
              <a:spcBef>
                <a:spcPct val="20000"/>
              </a:spcBef>
              <a:defRPr/>
            </a:pPr>
            <a:endParaRPr lang="zh-CN" altLang="en-US" sz="1100" dirty="0">
              <a:solidFill>
                <a:srgbClr val="FFFFFF"/>
              </a:solidFill>
              <a:latin typeface="Arial" pitchFamily="34" charset="0"/>
            </a:endParaRPr>
          </a:p>
          <a:p>
            <a:pPr marL="342900" indent="-342900" algn="r">
              <a:lnSpc>
                <a:spcPct val="125000"/>
              </a:lnSpc>
              <a:spcBef>
                <a:spcPct val="20000"/>
              </a:spcBef>
              <a:defRPr/>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defRPr/>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defRPr/>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defRPr/>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defRPr/>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defRPr/>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defRPr/>
            </a:pPr>
            <a:endParaRPr lang="en-US" altLang="zh-CN" sz="1100" dirty="0">
              <a:solidFill>
                <a:srgbClr val="FFFFFF"/>
              </a:solidFill>
              <a:latin typeface="Arial" pitchFamily="34" charset="0"/>
            </a:endParaRPr>
          </a:p>
          <a:p>
            <a:pPr marL="342900" indent="-342900" algn="r">
              <a:lnSpc>
                <a:spcPct val="125000"/>
              </a:lnSpc>
              <a:spcBef>
                <a:spcPct val="20000"/>
              </a:spcBef>
              <a:defRPr/>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defRPr/>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defRPr/>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defRPr/>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ext uri="{AF507438-7753-43E0-B8FC-AC1667EBCBE1}"/>
            </a:extLst>
          </p:spPr>
          <p:txBody>
            <a:bodyPr lIns="91425" tIns="45712" rIns="91425" bIns="45712" anchor="ctr">
              <a:spAutoFit/>
            </a:bodyPr>
            <a:lstStyle/>
            <a:p>
              <a:pPr>
                <a:defRPr/>
              </a:pPr>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wrap="none" anchor="ctr"/>
              <a:lstStyle/>
              <a:p>
                <a:pPr>
                  <a:defRPr/>
                </a:pPr>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pitchFamily="34" charset="0"/>
              </a:rPr>
              <a:t>配色参考方案：</a:t>
            </a:r>
          </a:p>
          <a:p>
            <a:pPr>
              <a:lnSpc>
                <a:spcPct val="120000"/>
              </a:lnSpc>
              <a:spcBef>
                <a:spcPct val="20000"/>
              </a:spcBef>
              <a:defRPr/>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2060" name="Picture 6" descr="Logo"/>
          <p:cNvPicPr>
            <a:picLocks noChangeAspect="1" noChangeArrowheads="1"/>
          </p:cNvPicPr>
          <p:nvPr/>
        </p:nvPicPr>
        <p:blipFill>
          <a:blip r:embed="rId4" cstate="print"/>
          <a:srcRect/>
          <a:stretch>
            <a:fillRect/>
          </a:stretch>
        </p:blipFill>
        <p:spPr bwMode="auto">
          <a:xfrm>
            <a:off x="7669213" y="5684838"/>
            <a:ext cx="706437" cy="7048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97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ext uri="{91240B29-F687-4F45-9708-019B960494DF}"/>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3075"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3076" name="Rectangle 8"/>
          <p:cNvSpPr>
            <a:spLocks noGrp="1" noChangeArrowheads="1"/>
          </p:cNvSpPr>
          <p:nvPr>
            <p:ph type="title"/>
          </p:nvPr>
        </p:nvSpPr>
        <p:spPr bwMode="auto">
          <a:xfrm>
            <a:off x="755650" y="4508500"/>
            <a:ext cx="5548313" cy="584200"/>
          </a:xfrm>
          <a:prstGeom prst="rect">
            <a:avLst/>
          </a:prstGeom>
          <a:noFill/>
          <a:ln w="9525">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ext uri="{91240B29-F687-4F45-9708-019B960494DF}"/>
            <a:ext uri="{AF507438-7753-43E0-B8FC-AC1667EBCBE1}"/>
          </a:ex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marL="342900" indent="-342900" algn="r">
              <a:lnSpc>
                <a:spcPct val="125000"/>
              </a:lnSpc>
              <a:spcBef>
                <a:spcPct val="20000"/>
              </a:spcBef>
              <a:defRPr/>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defRPr/>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defRPr/>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defRPr/>
            </a:pPr>
            <a:r>
              <a:rPr lang="en-US" altLang="zh-CN" sz="1100">
                <a:solidFill>
                  <a:srgbClr val="FFFFFF"/>
                </a:solidFill>
                <a:latin typeface="Arial" pitchFamily="34" charset="0"/>
              </a:rPr>
              <a:t>FrutigerNext LT Medium</a:t>
            </a:r>
          </a:p>
          <a:p>
            <a:pPr marL="342900" indent="-342900" algn="r">
              <a:lnSpc>
                <a:spcPct val="125000"/>
              </a:lnSpc>
              <a:spcBef>
                <a:spcPct val="20000"/>
              </a:spcBef>
              <a:defRPr/>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defRPr/>
            </a:pPr>
            <a:endParaRPr lang="en-US" altLang="zh-CN" sz="1100">
              <a:solidFill>
                <a:srgbClr val="FFFFFF"/>
              </a:solidFill>
              <a:latin typeface="Arial" pitchFamily="34" charset="0"/>
            </a:endParaRPr>
          </a:p>
          <a:p>
            <a:pPr marL="342900" indent="-342900" algn="r">
              <a:lnSpc>
                <a:spcPct val="125000"/>
              </a:lnSpc>
              <a:spcBef>
                <a:spcPct val="20000"/>
              </a:spcBef>
              <a:defRPr/>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defRPr/>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defRPr/>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defRPr/>
            </a:pPr>
            <a:endParaRPr lang="zh-CN" altLang="en-US" sz="1100">
              <a:solidFill>
                <a:srgbClr val="FFFFFF"/>
              </a:solidFill>
              <a:latin typeface="Arial" pitchFamily="34" charset="0"/>
            </a:endParaRPr>
          </a:p>
          <a:p>
            <a:pPr marL="342900" indent="-342900" algn="r">
              <a:lnSpc>
                <a:spcPct val="125000"/>
              </a:lnSpc>
              <a:spcBef>
                <a:spcPct val="20000"/>
              </a:spcBef>
              <a:defRPr/>
            </a:pPr>
            <a:endParaRPr lang="zh-CN" altLang="en-US" sz="1100">
              <a:solidFill>
                <a:srgbClr val="FFFFFF"/>
              </a:solidFill>
              <a:latin typeface="Arial" pitchFamily="34" charset="0"/>
            </a:endParaRPr>
          </a:p>
          <a:p>
            <a:pPr marL="342900" indent="-342900" algn="r">
              <a:lnSpc>
                <a:spcPct val="125000"/>
              </a:lnSpc>
              <a:spcBef>
                <a:spcPct val="20000"/>
              </a:spcBef>
              <a:defRPr/>
            </a:pPr>
            <a:endParaRPr lang="zh-CN" altLang="en-US" sz="1100">
              <a:solidFill>
                <a:srgbClr val="FFFFFF"/>
              </a:solidFill>
              <a:latin typeface="Arial" pitchFamily="34" charset="0"/>
            </a:endParaRPr>
          </a:p>
          <a:p>
            <a:pPr marL="342900" indent="-342900" algn="r">
              <a:lnSpc>
                <a:spcPct val="125000"/>
              </a:lnSpc>
              <a:spcBef>
                <a:spcPct val="20000"/>
              </a:spcBef>
              <a:defRPr/>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defRPr/>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defRPr/>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defRPr/>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defRPr/>
            </a:pPr>
            <a:r>
              <a:rPr lang="en-US" altLang="zh-CN" sz="1100">
                <a:solidFill>
                  <a:srgbClr val="FFFFFF"/>
                </a:solidFill>
                <a:latin typeface="Arial" pitchFamily="34" charset="0"/>
              </a:rPr>
              <a:t>FrutigerNext LT Regular</a:t>
            </a:r>
          </a:p>
          <a:p>
            <a:pPr marL="342900" indent="-342900" algn="r">
              <a:lnSpc>
                <a:spcPct val="125000"/>
              </a:lnSpc>
              <a:spcBef>
                <a:spcPct val="20000"/>
              </a:spcBef>
              <a:defRPr/>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defRPr/>
            </a:pPr>
            <a:endParaRPr lang="en-US" altLang="zh-CN" sz="1100">
              <a:solidFill>
                <a:srgbClr val="FFFFFF"/>
              </a:solidFill>
              <a:latin typeface="Arial" pitchFamily="34" charset="0"/>
            </a:endParaRPr>
          </a:p>
          <a:p>
            <a:pPr marL="342900" indent="-342900" algn="r">
              <a:lnSpc>
                <a:spcPct val="125000"/>
              </a:lnSpc>
              <a:spcBef>
                <a:spcPct val="20000"/>
              </a:spcBef>
              <a:defRPr/>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defRPr/>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defRPr/>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defRPr/>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3080"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ext uri="{AF507438-7753-43E0-B8FC-AC1667EBCBE1}"/>
            </a:extLst>
          </p:spPr>
          <p:txBody>
            <a:bodyPr lIns="91425" tIns="45712" rIns="91425" bIns="45712" anchor="ctr">
              <a:spAutoFit/>
            </a:bodyPr>
            <a:lstStyle/>
            <a:p>
              <a:pPr>
                <a:defRPr/>
              </a:pPr>
              <a:endParaRPr lang="zh-CN" altLang="en-US"/>
            </a:p>
          </p:txBody>
        </p:sp>
        <p:grpSp>
          <p:nvGrpSpPr>
            <p:cNvPr id="3087"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3088"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3089"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3090"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3091"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3092"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3093"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3094"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3095"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3096"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3097"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3098"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3099"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wrap="none" anchor="ctr"/>
              <a:lstStyle/>
              <a:p>
                <a:pPr>
                  <a:defRPr/>
                </a:pPr>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pitchFamily="34" charset="0"/>
              </a:rPr>
              <a:t>配色参考方案：</a:t>
            </a:r>
          </a:p>
          <a:p>
            <a:pPr>
              <a:lnSpc>
                <a:spcPct val="120000"/>
              </a:lnSpc>
              <a:spcBef>
                <a:spcPct val="20000"/>
              </a:spcBef>
              <a:defRPr/>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a:lnSpc>
                <a:spcPct val="120000"/>
              </a:lnSpc>
              <a:spcBef>
                <a:spcPct val="20000"/>
              </a:spcBef>
              <a:defRPr/>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3083" name="Picture 80" descr="200016582-001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3084"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98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8"/>
          <p:cNvSpPr>
            <a:spLocks noGrp="1" noChangeArrowheads="1"/>
          </p:cNvSpPr>
          <p:nvPr>
            <p:ph type="title"/>
          </p:nvPr>
        </p:nvSpPr>
        <p:spPr bwMode="auto">
          <a:xfrm>
            <a:off x="755650" y="4508500"/>
            <a:ext cx="5548313" cy="579438"/>
          </a:xfrm>
          <a:prstGeom prst="rect">
            <a:avLst/>
          </a:prstGeom>
          <a:noFill/>
          <a:ln w="9525">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ext uri="{91240B29-F687-4F45-9708-019B960494DF}"/>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4100"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ext uri="{91240B29-F687-4F45-9708-019B960494DF}"/>
            <a:ext uri="{AF507438-7753-43E0-B8FC-AC1667EBCBE1}"/>
          </a:ex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defRPr/>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defRPr/>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defRPr/>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4104"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ext uri="{AF507438-7753-43E0-B8FC-AC1667EBCBE1}"/>
            </a:extLst>
          </p:spPr>
          <p:txBody>
            <a:bodyPr lIns="91425" tIns="45712" rIns="91425" bIns="45712" anchor="ctr">
              <a:spAutoFit/>
            </a:bodyPr>
            <a:lstStyle/>
            <a:p>
              <a:pPr>
                <a:defRPr/>
              </a:pPr>
              <a:endParaRPr lang="zh-CN" altLang="en-US"/>
            </a:p>
          </p:txBody>
        </p:sp>
        <p:grpSp>
          <p:nvGrpSpPr>
            <p:cNvPr id="4111"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4112"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4113"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4114"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4115"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4116"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4117"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4118"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4119"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4120"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4121"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4122"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4123"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ext uri="{AF507438-7753-43E0-B8FC-AC1667EBCBE1}"/>
              </a:extLst>
            </p:spPr>
            <p:txBody>
              <a:bodyPr wrap="none" anchor="ctr"/>
              <a:lstStyle/>
              <a:p>
                <a:pPr>
                  <a:defRPr/>
                </a:pPr>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ext uri="{AF507438-7753-43E0-B8FC-AC1667EBCBE1}"/>
              </a:extLst>
            </p:spPr>
            <p:txBody>
              <a:bodyPr wrap="none" anchor="ctr"/>
              <a:lstStyle/>
              <a:p>
                <a:pPr>
                  <a:defRPr/>
                </a:pPr>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eaLnBrk="0" hangingPunct="0">
              <a:lnSpc>
                <a:spcPct val="120000"/>
              </a:lnSpc>
              <a:spcBef>
                <a:spcPct val="20000"/>
              </a:spcBef>
              <a:buFont typeface="Arial" pitchFamily="34" charset="0"/>
              <a:buNone/>
              <a:defRPr/>
            </a:pPr>
            <a:r>
              <a:rPr lang="zh-CN" altLang="en-US" sz="1100">
                <a:solidFill>
                  <a:srgbClr val="FFFFFF"/>
                </a:solidFill>
              </a:rPr>
              <a:t>配色参考方案：</a:t>
            </a:r>
          </a:p>
          <a:p>
            <a:pPr eaLnBrk="0" hangingPunct="0">
              <a:lnSpc>
                <a:spcPct val="120000"/>
              </a:lnSpc>
              <a:spcBef>
                <a:spcPct val="20000"/>
              </a:spcBef>
              <a:buFont typeface="Arial" pitchFamily="34"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eaLnBrk="0" hangingPunct="0">
              <a:lnSpc>
                <a:spcPct val="120000"/>
              </a:lnSpc>
              <a:spcBef>
                <a:spcPct val="20000"/>
              </a:spcBef>
              <a:buFont typeface="Arial" pitchFamily="34" charset="0"/>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4107" name="Picture 80" descr="bra200912090008_M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4108"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981"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Rectangle 8"/>
          <p:cNvSpPr>
            <a:spLocks noGrp="1" noChangeArrowheads="1"/>
          </p:cNvSpPr>
          <p:nvPr>
            <p:ph type="title"/>
          </p:nvPr>
        </p:nvSpPr>
        <p:spPr bwMode="auto">
          <a:xfrm>
            <a:off x="755650" y="4508500"/>
            <a:ext cx="5548313" cy="579438"/>
          </a:xfrm>
          <a:prstGeom prst="rect">
            <a:avLst/>
          </a:prstGeom>
          <a:noFill/>
          <a:ln w="9525">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ext uri="{91240B29-F687-4F45-9708-019B960494DF}"/>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5124"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ext uri="{91240B29-F687-4F45-9708-019B960494DF}"/>
            <a:ext uri="{AF507438-7753-43E0-B8FC-AC1667EBCBE1}"/>
          </a:ex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defRPr/>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defRPr/>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defRPr/>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5128"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ext uri="{AF507438-7753-43E0-B8FC-AC1667EBCBE1}"/>
            </a:extLst>
          </p:spPr>
          <p:txBody>
            <a:bodyPr lIns="91425" tIns="45712" rIns="91425" bIns="45712" anchor="ctr">
              <a:spAutoFit/>
            </a:bodyPr>
            <a:lstStyle/>
            <a:p>
              <a:pPr>
                <a:defRPr/>
              </a:pPr>
              <a:endParaRPr lang="zh-CN" altLang="en-US"/>
            </a:p>
          </p:txBody>
        </p:sp>
        <p:grpSp>
          <p:nvGrpSpPr>
            <p:cNvPr id="5135"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5136"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5137"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5138"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5139"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5140"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5141"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5142"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5143"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5144"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5145"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5146"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5147"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ext uri="{AF507438-7753-43E0-B8FC-AC1667EBCBE1}"/>
              </a:extLst>
            </p:spPr>
            <p:txBody>
              <a:bodyPr wrap="none" anchor="ctr"/>
              <a:lstStyle/>
              <a:p>
                <a:pPr>
                  <a:defRPr/>
                </a:pPr>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ext uri="{AF507438-7753-43E0-B8FC-AC1667EBCBE1}"/>
              </a:extLst>
            </p:spPr>
            <p:txBody>
              <a:bodyPr wrap="none" anchor="ctr"/>
              <a:lstStyle/>
              <a:p>
                <a:pPr>
                  <a:defRPr/>
                </a:pPr>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eaLnBrk="0" hangingPunct="0">
              <a:lnSpc>
                <a:spcPct val="120000"/>
              </a:lnSpc>
              <a:spcBef>
                <a:spcPct val="20000"/>
              </a:spcBef>
              <a:buFont typeface="Arial" pitchFamily="34" charset="0"/>
              <a:buNone/>
              <a:defRPr/>
            </a:pPr>
            <a:r>
              <a:rPr lang="zh-CN" altLang="en-US" sz="1100">
                <a:solidFill>
                  <a:srgbClr val="FFFFFF"/>
                </a:solidFill>
              </a:rPr>
              <a:t>配色参考方案：</a:t>
            </a:r>
          </a:p>
          <a:p>
            <a:pPr eaLnBrk="0" hangingPunct="0">
              <a:lnSpc>
                <a:spcPct val="120000"/>
              </a:lnSpc>
              <a:spcBef>
                <a:spcPct val="20000"/>
              </a:spcBef>
              <a:buFont typeface="Arial" pitchFamily="34"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eaLnBrk="0" hangingPunct="0">
              <a:lnSpc>
                <a:spcPct val="120000"/>
              </a:lnSpc>
              <a:spcBef>
                <a:spcPct val="20000"/>
              </a:spcBef>
              <a:buFont typeface="Arial" pitchFamily="34" charset="0"/>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5131" name="Picture 80" descr="sb10064568n-001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5132"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98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Rectangle 8"/>
          <p:cNvSpPr>
            <a:spLocks noGrp="1" noChangeArrowheads="1"/>
          </p:cNvSpPr>
          <p:nvPr>
            <p:ph type="title"/>
          </p:nvPr>
        </p:nvSpPr>
        <p:spPr bwMode="auto">
          <a:xfrm>
            <a:off x="755650" y="4508500"/>
            <a:ext cx="5548313" cy="579438"/>
          </a:xfrm>
          <a:prstGeom prst="rect">
            <a:avLst/>
          </a:prstGeom>
          <a:noFill/>
          <a:ln w="9525">
            <a:noFill/>
            <a:miter lim="800000"/>
            <a:headEnd/>
            <a:tailEnd/>
          </a:ln>
        </p:spPr>
        <p:txBody>
          <a:bodyPr vert="horz" wrap="square" lIns="0" tIns="45720" rIns="91440" bIns="45720" numCol="1" anchor="t" anchorCtr="0" compatLnSpc="1">
            <a:prstTxWarp prst="textNoShape">
              <a:avLst/>
            </a:prstTxWarp>
            <a:spAutoFit/>
          </a:bodyPr>
          <a:lstStyle/>
          <a:p>
            <a:pPr lvl="0"/>
            <a:r>
              <a:rPr lang="zh-CN" altLang="en-US"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ext uri="{91240B29-F687-4F45-9708-019B960494DF}"/>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48" name="Picture 6" descr="Logo"/>
          <p:cNvPicPr>
            <a:picLocks noChangeAspect="1" noChangeArrowheads="1"/>
          </p:cNvPicPr>
          <p:nvPr/>
        </p:nvPicPr>
        <p:blipFill>
          <a:blip r:embed="rId3" cstate="print"/>
          <a:srcRect/>
          <a:stretch>
            <a:fillRect/>
          </a:stretch>
        </p:blipFill>
        <p:spPr bwMode="auto">
          <a:xfrm>
            <a:off x="7669213" y="5684838"/>
            <a:ext cx="706437" cy="704850"/>
          </a:xfrm>
          <a:prstGeom prst="rect">
            <a:avLst/>
          </a:prstGeom>
          <a:noFill/>
          <a:ln w="9525">
            <a:noFill/>
            <a:miter lim="800000"/>
            <a:headEnd/>
            <a:tailEnd/>
          </a:ln>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ext uri="{91240B29-F687-4F45-9708-019B960494DF}"/>
            <a:ext uri="{AF507438-7753-43E0-B8FC-AC1667EBCBE1}"/>
          </a:extLst>
        </p:spPr>
        <p:txBody>
          <a:bodyPr lIns="0" tIns="0" rIns="0" bIns="0">
            <a:spAutoFit/>
          </a:bodyPr>
          <a:lstStyle/>
          <a:p>
            <a:pPr defTabSz="784225" eaLnBrk="0" hangingPunct="0">
              <a:defRPr/>
            </a:pPr>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ext uri="{91240B29-F687-4F45-9708-019B960494DF}"/>
            <a:ext uri="{AF507438-7753-43E0-B8FC-AC1667EBCBE1}"/>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defRPr/>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defRPr/>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defRPr/>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2"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ext uri="{AF507438-7753-43E0-B8FC-AC1667EBCBE1}"/>
            </a:extLst>
          </p:spPr>
          <p:txBody>
            <a:bodyPr lIns="91425" tIns="45712" rIns="91425" bIns="45712" anchor="ctr">
              <a:spAutoFit/>
            </a:bodyPr>
            <a:lstStyle/>
            <a:p>
              <a:pPr>
                <a:defRPr/>
              </a:pPr>
              <a:endParaRPr lang="zh-CN" altLang="en-US"/>
            </a:p>
          </p:txBody>
        </p:sp>
        <p:grpSp>
          <p:nvGrpSpPr>
            <p:cNvPr id="6159"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6160"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6161"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6162"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6163"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6164"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6165"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6166"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6167"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6168"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6169"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6170"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6171"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ext uri="{AF507438-7753-43E0-B8FC-AC1667EBCBE1}"/>
              </a:extLst>
            </p:spPr>
            <p:txBody>
              <a:bodyPr wrap="none" anchor="ctr"/>
              <a:lstStyle/>
              <a:p>
                <a:pPr>
                  <a:defRPr/>
                </a:pPr>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ext uri="{AF507438-7753-43E0-B8FC-AC1667EBCBE1}"/>
              </a:extLst>
            </p:spPr>
            <p:txBody>
              <a:bodyPr wrap="none" anchor="ctr"/>
              <a:lstStyle/>
              <a:p>
                <a:pPr>
                  <a:defRPr/>
                </a:pPr>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eaLnBrk="0" hangingPunct="0">
              <a:lnSpc>
                <a:spcPct val="120000"/>
              </a:lnSpc>
              <a:spcBef>
                <a:spcPct val="20000"/>
              </a:spcBef>
              <a:buFont typeface="Arial" pitchFamily="34" charset="0"/>
              <a:buNone/>
              <a:defRPr/>
            </a:pPr>
            <a:r>
              <a:rPr lang="zh-CN" altLang="en-US" sz="1100">
                <a:solidFill>
                  <a:srgbClr val="FFFFFF"/>
                </a:solidFill>
              </a:rPr>
              <a:t>配色参考方案：</a:t>
            </a:r>
          </a:p>
          <a:p>
            <a:pPr eaLnBrk="0" hangingPunct="0">
              <a:lnSpc>
                <a:spcPct val="120000"/>
              </a:lnSpc>
              <a:spcBef>
                <a:spcPct val="20000"/>
              </a:spcBef>
              <a:buFont typeface="Arial" pitchFamily="34"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eaLnBrk="0" hangingPunct="0">
              <a:lnSpc>
                <a:spcPct val="120000"/>
              </a:lnSpc>
              <a:spcBef>
                <a:spcPct val="20000"/>
              </a:spcBef>
              <a:buFont typeface="Arial" pitchFamily="34" charset="0"/>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155" name="Picture 80" descr="89738649副本"/>
          <p:cNvPicPr>
            <a:picLocks noChangeAspect="1" noChangeArrowheads="1"/>
          </p:cNvPicPr>
          <p:nvPr/>
        </p:nvPicPr>
        <p:blipFill>
          <a:blip r:embed="rId4" cstate="print"/>
          <a:srcRect/>
          <a:stretch>
            <a:fillRect/>
          </a:stretch>
        </p:blipFill>
        <p:spPr bwMode="auto">
          <a:xfrm>
            <a:off x="0" y="1268413"/>
            <a:ext cx="9144000" cy="2951162"/>
          </a:xfrm>
          <a:prstGeom prst="rect">
            <a:avLst/>
          </a:prstGeom>
          <a:noFill/>
          <a:ln w="9525">
            <a:noFill/>
            <a:miter lim="800000"/>
            <a:headEnd/>
            <a:tailEnd/>
          </a:ln>
        </p:spPr>
      </p:pic>
      <p:pic>
        <p:nvPicPr>
          <p:cNvPr id="6156" name="Picture 81" descr="未标题-2"/>
          <p:cNvPicPr>
            <a:picLocks noChangeAspect="1" noChangeArrowheads="1"/>
          </p:cNvPicPr>
          <p:nvPr/>
        </p:nvPicPr>
        <p:blipFill>
          <a:blip r:embed="rId5" cstate="print"/>
          <a:srcRect/>
          <a:stretch>
            <a:fillRect/>
          </a:stretch>
        </p:blipFill>
        <p:spPr bwMode="auto">
          <a:xfrm>
            <a:off x="6083300" y="1268413"/>
            <a:ext cx="3060700" cy="2949575"/>
          </a:xfrm>
          <a:prstGeom prst="rect">
            <a:avLst/>
          </a:prstGeom>
          <a:noFill/>
          <a:ln w="9525">
            <a:noFill/>
            <a:miter lim="800000"/>
            <a:headEnd/>
            <a:tailEnd/>
          </a:ln>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983"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ext uri="{AF507438-7753-43E0-B8FC-AC1667EBCBE1}"/>
          </a:extLst>
        </p:spPr>
        <p:txBody>
          <a:bodyPr lIns="91425" tIns="45712" rIns="91425" bIns="45712" anchor="ctr">
            <a:spAutoFit/>
          </a:bodyPr>
          <a:lstStyle/>
          <a:p>
            <a:pPr>
              <a:lnSpc>
                <a:spcPct val="140000"/>
              </a:lnSpc>
              <a:buClr>
                <a:srgbClr val="FF0000"/>
              </a:buClr>
              <a:buSzPct val="90000"/>
              <a:buFont typeface="Wingdings" pitchFamily="2" charset="2"/>
              <a:buChar char="l"/>
              <a:defRPr/>
            </a:pPr>
            <a:endParaRPr lang="zh-CN" altLang="en-US" sz="1400" b="1">
              <a:solidFill>
                <a:srgbClr val="000000"/>
              </a:solidFill>
              <a:latin typeface="Arial" pitchFamily="34" charset="0"/>
              <a:ea typeface="华文细黑" pitchFamily="2" charset="-122"/>
            </a:endParaRPr>
          </a:p>
        </p:txBody>
      </p:sp>
      <p:sp>
        <p:nvSpPr>
          <p:cNvPr id="7171" name="Rectangle 13"/>
          <p:cNvSpPr>
            <a:spLocks noGrp="1" noChangeArrowheads="1"/>
          </p:cNvSpPr>
          <p:nvPr>
            <p:ph type="title"/>
          </p:nvPr>
        </p:nvSpPr>
        <p:spPr bwMode="auto">
          <a:xfrm>
            <a:off x="755650" y="325438"/>
            <a:ext cx="7632700"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7172" name="Rectangle 68"/>
          <p:cNvSpPr>
            <a:spLocks noGrp="1" noChangeArrowheads="1"/>
          </p:cNvSpPr>
          <p:nvPr>
            <p:ph type="body" idx="1"/>
          </p:nvPr>
        </p:nvSpPr>
        <p:spPr bwMode="auto">
          <a:xfrm>
            <a:off x="755650" y="1628775"/>
            <a:ext cx="7632700"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defRPr/>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defRPr/>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defRPr/>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defRPr/>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defRPr/>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defRPr/>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defRPr/>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defRPr/>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defRPr/>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defRPr/>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defRPr/>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defRPr/>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7174"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ext uri="{AF507438-7753-43E0-B8FC-AC1667EBCBE1}"/>
            </a:extLst>
          </p:spPr>
          <p:txBody>
            <a:bodyPr lIns="91425" tIns="45712" rIns="91425" bIns="45712" anchor="ctr">
              <a:spAutoFit/>
            </a:bodyPr>
            <a:lstStyle/>
            <a:p>
              <a:pPr>
                <a:defRPr/>
              </a:pPr>
              <a:endParaRPr lang="zh-CN" altLang="en-US"/>
            </a:p>
          </p:txBody>
        </p:sp>
        <p:grpSp>
          <p:nvGrpSpPr>
            <p:cNvPr id="7178"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7179"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7180"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7181"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7182"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7183"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7184"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7185"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7186"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7187"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7188"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7189"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7190"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wrap="none" anchor="ctr"/>
              <a:lstStyle/>
              <a:p>
                <a:pPr>
                  <a:defRPr/>
                </a:pPr>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eaLnBrk="0" hangingPunct="0">
              <a:lnSpc>
                <a:spcPct val="120000"/>
              </a:lnSpc>
              <a:spcBef>
                <a:spcPct val="20000"/>
              </a:spcBef>
              <a:buFont typeface="Arial" pitchFamily="34" charset="0"/>
              <a:buNone/>
              <a:defRPr/>
            </a:pPr>
            <a:r>
              <a:rPr lang="zh-CN" altLang="en-US" sz="1100">
                <a:solidFill>
                  <a:srgbClr val="FFFFFF"/>
                </a:solidFill>
              </a:rPr>
              <a:t>配色参考方案：</a:t>
            </a:r>
          </a:p>
          <a:p>
            <a:pPr eaLnBrk="0" hangingPunct="0">
              <a:lnSpc>
                <a:spcPct val="120000"/>
              </a:lnSpc>
              <a:spcBef>
                <a:spcPct val="20000"/>
              </a:spcBef>
              <a:buFont typeface="Arial" pitchFamily="34"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a:lnSpc>
                <a:spcPct val="120000"/>
              </a:lnSpc>
              <a:buClr>
                <a:schemeClr val="bg2"/>
              </a:buClr>
              <a:buSzPct val="60000"/>
              <a:buFont typeface="Wingdings" pitchFamily="2" charset="2"/>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2pPr>
      <a:lvl3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3pPr>
      <a:lvl4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4pPr>
      <a:lvl5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3" cstate="print"/>
          <a:srcRect/>
          <a:stretch>
            <a:fillRect/>
          </a:stretch>
        </p:blipFill>
        <p:spPr bwMode="auto">
          <a:xfrm>
            <a:off x="0" y="6224588"/>
            <a:ext cx="9150350" cy="636587"/>
          </a:xfrm>
          <a:prstGeom prst="rect">
            <a:avLst/>
          </a:prstGeom>
          <a:noFill/>
          <a:ln w="9525">
            <a:noFill/>
            <a:miter lim="800000"/>
            <a:headEnd/>
            <a:tailEnd/>
          </a:ln>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ext uri="{91240B29-F687-4F45-9708-019B960494DF}"/>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4" cstate="print"/>
          <a:srcRect/>
          <a:stretch>
            <a:fillRect/>
          </a:stretch>
        </p:blipFill>
        <p:spPr bwMode="auto">
          <a:xfrm>
            <a:off x="7508875" y="6386513"/>
            <a:ext cx="1311275"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755650" y="325438"/>
            <a:ext cx="7632700"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8" name="Rectangle 68"/>
          <p:cNvSpPr>
            <a:spLocks noGrp="1" noChangeArrowheads="1"/>
          </p:cNvSpPr>
          <p:nvPr>
            <p:ph type="body" idx="1"/>
          </p:nvPr>
        </p:nvSpPr>
        <p:spPr bwMode="auto">
          <a:xfrm>
            <a:off x="755650" y="1628775"/>
            <a:ext cx="7632700"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defRPr/>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defRPr/>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defRPr/>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defRPr/>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defRPr/>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820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ext uri="{AF507438-7753-43E0-B8FC-AC1667EBCBE1}"/>
            </a:extLst>
          </p:spPr>
          <p:txBody>
            <a:bodyPr lIns="91425" tIns="45712" rIns="91425" bIns="45712" anchor="ctr">
              <a:spAutoFit/>
            </a:bodyPr>
            <a:lstStyle/>
            <a:p>
              <a:pPr>
                <a:defRPr/>
              </a:pPr>
              <a:endParaRPr lang="zh-CN" altLang="en-US"/>
            </a:p>
          </p:txBody>
        </p:sp>
        <p:grpSp>
          <p:nvGrpSpPr>
            <p:cNvPr id="8206"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8207"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8208"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8209"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8210"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8211"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8212"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8213"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8214"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8215"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8216"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8217"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8218"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wrap="none" anchor="ctr"/>
              <a:lstStyle/>
              <a:p>
                <a:pPr>
                  <a:defRPr/>
                </a:pPr>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eaLnBrk="0" hangingPunct="0">
              <a:lnSpc>
                <a:spcPct val="120000"/>
              </a:lnSpc>
              <a:spcBef>
                <a:spcPct val="20000"/>
              </a:spcBef>
              <a:buFont typeface="Arial" pitchFamily="34" charset="0"/>
              <a:buNone/>
              <a:defRPr/>
            </a:pPr>
            <a:r>
              <a:rPr lang="zh-CN" altLang="en-US" sz="1100">
                <a:solidFill>
                  <a:srgbClr val="FFFFFF"/>
                </a:solidFill>
              </a:rPr>
              <a:t>配色参考方案：</a:t>
            </a:r>
          </a:p>
          <a:p>
            <a:pPr eaLnBrk="0" hangingPunct="0">
              <a:lnSpc>
                <a:spcPct val="120000"/>
              </a:lnSpc>
              <a:spcBef>
                <a:spcPct val="20000"/>
              </a:spcBef>
              <a:buFont typeface="Arial" pitchFamily="34" charset="0"/>
              <a:buNone/>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6149" name="Rectangle 5"/>
          <p:cNvSpPr>
            <a:spLocks noChangeArrowheads="1"/>
          </p:cNvSpPr>
          <p:nvPr/>
        </p:nvSpPr>
        <p:spPr bwMode="auto">
          <a:xfrm>
            <a:off x="6361113" y="6489700"/>
            <a:ext cx="2098675" cy="368300"/>
          </a:xfrm>
          <a:prstGeom prst="rect">
            <a:avLst/>
          </a:prstGeom>
          <a:noFill/>
          <a:ln>
            <a:noFill/>
          </a:ln>
          <a:extLst>
            <a:ext uri="{909E8E84-426E-40DD-AFC4-6F175D3DCCD1}"/>
            <a:ext uri="{91240B29-F687-4F45-9708-019B960494DF}"/>
          </a:extLst>
        </p:spPr>
        <p:txBody>
          <a:bodyPr lIns="0" tIns="0" rIns="0" bIns="0"/>
          <a:lstStyle/>
          <a:p>
            <a:pPr eaLnBrk="0" hangingPunct="0">
              <a:lnSpc>
                <a:spcPct val="85000"/>
              </a:lnSpc>
              <a:defRPr/>
            </a:pPr>
            <a:r>
              <a:rPr lang="de-DE" altLang="zh-CN" sz="1200" dirty="0">
                <a:solidFill>
                  <a:srgbClr val="000000"/>
                </a:solidFill>
                <a:latin typeface="FrutigerNext LT Bold" pitchFamily="34" charset="0"/>
                <a:ea typeface="MS PGothic" pitchFamily="34" charset="-128"/>
              </a:rPr>
              <a:t>Page </a:t>
            </a:r>
            <a:fld id="{AA654A51-04D6-4AE1-AAEB-2A1949C3618B}" type="slidenum">
              <a:rPr lang="de-DE" altLang="zh-CN" sz="1200">
                <a:solidFill>
                  <a:srgbClr val="000000"/>
                </a:solidFill>
                <a:latin typeface="FrutigerNext LT Bold" pitchFamily="34" charset="0"/>
                <a:ea typeface="MS PGothic" pitchFamily="34" charset="-128"/>
              </a:rPr>
              <a:pPr eaLnBrk="0" hangingPunct="0">
                <a:lnSpc>
                  <a:spcPct val="85000"/>
                </a:lnSpc>
                <a:defRPr/>
              </a:pPr>
              <a:t>‹#›</a:t>
            </a:fld>
            <a:endParaRPr lang="en-GB" altLang="zh-CN" sz="1200" dirty="0">
              <a:solidFill>
                <a:srgbClr val="000000"/>
              </a:solidFill>
              <a:latin typeface="FrutigerNext LT Bold" pitchFamily="34" charset="0"/>
              <a:ea typeface="MS PGothic" pitchFamily="34" charset="-128"/>
            </a:endParaRPr>
          </a:p>
        </p:txBody>
      </p:sp>
      <p:sp>
        <p:nvSpPr>
          <p:cNvPr id="80" name="Rectangle 21"/>
          <p:cNvSpPr>
            <a:spLocks noChangeArrowheads="1"/>
          </p:cNvSpPr>
          <p:nvPr/>
        </p:nvSpPr>
        <p:spPr bwMode="auto">
          <a:xfrm>
            <a:off x="3786188" y="6465888"/>
            <a:ext cx="2084387" cy="153987"/>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zh-CN" altLang="en-US" sz="1000" dirty="0">
                <a:solidFill>
                  <a:srgbClr val="000000"/>
                </a:solidFill>
                <a:latin typeface="+mn-ea"/>
                <a:ea typeface="+mn-ea"/>
              </a:rPr>
              <a:t>华为保密信息，未经授权禁止扩散</a:t>
            </a:r>
            <a:endParaRPr lang="en-US" altLang="zh-CN" sz="1000" dirty="0">
              <a:latin typeface="+mn-ea"/>
              <a:ea typeface="+mn-ea"/>
            </a:endParaRPr>
          </a:p>
        </p:txBody>
      </p:sp>
    </p:spTree>
  </p:cSld>
  <p:clrMap bg1="lt1" tx1="dk1" bg2="lt2" tx2="dk2" accent1="accent1" accent2="accent2" accent3="accent3" accent4="accent4" accent5="accent5" accent6="accent6" hlink="hlink" folHlink="folHlink"/>
  <p:sldLayoutIdLst>
    <p:sldLayoutId id="2147483984"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2pPr>
      <a:lvl3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3pPr>
      <a:lvl4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4pPr>
      <a:lvl5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218" name="Picture 6" descr="5"/>
          <p:cNvPicPr>
            <a:picLocks noChangeAspect="1" noChangeArrowheads="1"/>
          </p:cNvPicPr>
          <p:nvPr/>
        </p:nvPicPr>
        <p:blipFill>
          <a:blip r:embed="rId2" cstate="print"/>
          <a:srcRect/>
          <a:stretch>
            <a:fillRect/>
          </a:stretch>
        </p:blipFill>
        <p:spPr bwMode="auto">
          <a:xfrm>
            <a:off x="0" y="5897563"/>
            <a:ext cx="9144000" cy="960437"/>
          </a:xfrm>
          <a:prstGeom prst="rect">
            <a:avLst/>
          </a:prstGeom>
          <a:noFill/>
          <a:ln w="9525">
            <a:noFill/>
            <a:miter lim="800000"/>
            <a:headEnd/>
            <a:tailEnd/>
          </a:ln>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marL="342900" indent="-342900" algn="r" eaLnBrk="0" hangingPunct="0">
              <a:lnSpc>
                <a:spcPct val="125000"/>
              </a:lnSpc>
              <a:spcBef>
                <a:spcPct val="20000"/>
              </a:spcBef>
              <a:defRPr/>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defRPr/>
            </a:pPr>
            <a:r>
              <a:rPr lang="en-US" altLang="zh-CN" sz="1100">
                <a:solidFill>
                  <a:srgbClr val="FFFFFF"/>
                </a:solidFill>
              </a:rPr>
              <a:t>FrutigerNext LT Medium</a:t>
            </a:r>
          </a:p>
          <a:p>
            <a:pPr marL="342900" indent="-342900" algn="r" eaLnBrk="0" hangingPunct="0">
              <a:lnSpc>
                <a:spcPct val="125000"/>
              </a:lnSpc>
              <a:spcBef>
                <a:spcPct val="20000"/>
              </a:spcBef>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defRPr/>
            </a:pPr>
            <a:endParaRPr lang="en-US" altLang="zh-CN"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defRPr/>
            </a:pPr>
            <a:endParaRPr lang="zh-CN" altLang="en-US" sz="1100">
              <a:solidFill>
                <a:srgbClr val="FFFFFF"/>
              </a:solidFill>
            </a:endParaRPr>
          </a:p>
          <a:p>
            <a:pPr marL="342900" indent="-342900" algn="r" eaLnBrk="0" hangingPunct="0">
              <a:lnSpc>
                <a:spcPct val="125000"/>
              </a:lnSpc>
              <a:spcBef>
                <a:spcPct val="20000"/>
              </a:spcBef>
              <a:defRPr/>
            </a:pPr>
            <a:endParaRPr lang="zh-CN" altLang="en-US" sz="1100">
              <a:solidFill>
                <a:srgbClr val="FFFFFF"/>
              </a:solidFill>
            </a:endParaRPr>
          </a:p>
          <a:p>
            <a:pPr marL="342900" indent="-342900" algn="r" eaLnBrk="0" hangingPunct="0">
              <a:lnSpc>
                <a:spcPct val="125000"/>
              </a:lnSpc>
              <a:spcBef>
                <a:spcPct val="20000"/>
              </a:spcBef>
              <a:defRPr/>
            </a:pPr>
            <a:endParaRPr lang="zh-CN" altLang="en-US"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defRPr/>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defRPr/>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defRPr/>
            </a:pPr>
            <a:r>
              <a:rPr lang="en-US" altLang="zh-CN" sz="1100">
                <a:solidFill>
                  <a:srgbClr val="FFFFFF"/>
                </a:solidFill>
              </a:rPr>
              <a:t>FrutigerNext LT Regular</a:t>
            </a:r>
          </a:p>
          <a:p>
            <a:pPr marL="342900" indent="-342900" algn="r" eaLnBrk="0" hangingPunct="0">
              <a:lnSpc>
                <a:spcPct val="125000"/>
              </a:lnSpc>
              <a:spcBef>
                <a:spcPct val="20000"/>
              </a:spcBef>
              <a:defRPr/>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defRPr/>
            </a:pPr>
            <a:endParaRPr lang="en-US" altLang="zh-CN"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defRPr/>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defRPr/>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defRPr/>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922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ext uri="{AF507438-7753-43E0-B8FC-AC1667EBCBE1}"/>
            </a:extLst>
          </p:spPr>
          <p:txBody>
            <a:bodyPr lIns="91425" tIns="45712" rIns="91425" bIns="45712" anchor="ctr">
              <a:spAutoFit/>
            </a:bodyPr>
            <a:lstStyle/>
            <a:p>
              <a:pPr>
                <a:defRPr/>
              </a:pPr>
              <a:endParaRPr lang="zh-CN" altLang="en-US"/>
            </a:p>
          </p:txBody>
        </p:sp>
        <p:grpSp>
          <p:nvGrpSpPr>
            <p:cNvPr id="9227"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9228"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9229"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9230"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9231"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9232"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9233"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9234"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9235"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9236"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9237"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9238"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nvGrpSpPr>
            <p:cNvPr id="9239"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ext uri="{AF507438-7753-43E0-B8FC-AC1667EBCBE1}"/>
              </a:extLst>
            </p:spPr>
            <p:txBody>
              <a:bodyPr wrap="none" anchor="ctr"/>
              <a:lstStyle/>
              <a:p>
                <a:pPr>
                  <a:defRPr/>
                </a:pPr>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ext uri="{AF507438-7753-43E0-B8FC-AC1667EBCBE1}"/>
              </a:extLst>
            </p:spPr>
            <p:txBody>
              <a:bodyPr wrap="none" anchor="ctr"/>
              <a:lstStyle/>
              <a:p>
                <a:pPr>
                  <a:defRPr/>
                </a:pPr>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eaLnBrk="0" hangingPunct="0">
              <a:lnSpc>
                <a:spcPct val="120000"/>
              </a:lnSpc>
              <a:spcBef>
                <a:spcPct val="20000"/>
              </a:spcBef>
              <a:defRPr/>
            </a:pPr>
            <a:r>
              <a:rPr lang="zh-CN" altLang="en-US" sz="1100">
                <a:solidFill>
                  <a:srgbClr val="FFFFFF"/>
                </a:solidFill>
              </a:rPr>
              <a:t>配色参考方案：</a:t>
            </a:r>
          </a:p>
          <a:p>
            <a:pPr eaLnBrk="0" hangingPunct="0">
              <a:lnSpc>
                <a:spcPct val="120000"/>
              </a:lnSpc>
              <a:spcBef>
                <a:spcPct val="20000"/>
              </a:spcBef>
              <a:defRPr/>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ext uri="{91240B29-F687-4F45-9708-019B960494DF}"/>
            <a:ext uri="{AF507438-7753-43E0-B8FC-AC1667EBCBE1}"/>
          </a:extLst>
        </p:spPr>
        <p:txBody>
          <a:bodyPr lIns="80124" tIns="40063" rIns="80124" bIns="40063">
            <a:spAutoFit/>
          </a:bodyPr>
          <a:lstStyle/>
          <a:p>
            <a:pPr>
              <a:lnSpc>
                <a:spcPct val="120000"/>
              </a:lnSpc>
              <a:spcBef>
                <a:spcPct val="20000"/>
              </a:spcBef>
              <a:defRPr/>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188"/>
          </a:xfrm>
          <a:prstGeom prst="rect">
            <a:avLst/>
          </a:prstGeom>
          <a:noFill/>
        </p:spPr>
        <p:txBody>
          <a:bodyPr>
            <a:spAutoFit/>
          </a:bodyPr>
          <a:lstStyle/>
          <a:p>
            <a:pPr algn="just">
              <a:defRPr/>
            </a:pPr>
            <a:r>
              <a:rPr lang="en-US" altLang="zh-CN" sz="1250" b="1" dirty="0">
                <a:latin typeface="FrutigerNext LT Regular" pitchFamily="34" charset="0"/>
                <a:ea typeface="宋体" charset="-122"/>
              </a:rPr>
              <a:t>Copyright©2011 Huawei Technologies Co., Ltd. All Rights Reserved.</a:t>
            </a:r>
            <a:endParaRPr lang="zh-CN" altLang="zh-CN" sz="1250" dirty="0">
              <a:latin typeface="FrutigerNext LT Regular" pitchFamily="34" charset="0"/>
              <a:ea typeface="宋体" charset="-122"/>
            </a:endParaRPr>
          </a:p>
          <a:p>
            <a:pPr algn="just">
              <a:defRPr/>
            </a:pPr>
            <a:r>
              <a:rPr lang="en-US" altLang="zh-CN" sz="1250" dirty="0">
                <a:latin typeface="FrutigerNext LT Regular" pitchFamily="34" charset="0"/>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dirty="0">
              <a:latin typeface="FrutigerNext LT Regular" pitchFamily="34" charset="0"/>
              <a:ea typeface="宋体" charset="-122"/>
            </a:endParaRPr>
          </a:p>
        </p:txBody>
      </p:sp>
      <p:sp>
        <p:nvSpPr>
          <p:cNvPr id="78" name="Text Box 7"/>
          <p:cNvSpPr txBox="1">
            <a:spLocks noChangeArrowheads="1"/>
          </p:cNvSpPr>
          <p:nvPr/>
        </p:nvSpPr>
        <p:spPr bwMode="auto">
          <a:xfrm>
            <a:off x="3200400" y="2668588"/>
            <a:ext cx="2743200" cy="762000"/>
          </a:xfrm>
          <a:prstGeom prst="rect">
            <a:avLst/>
          </a:prstGeom>
          <a:noFill/>
          <a:ln>
            <a:noFill/>
          </a:ln>
          <a:extLst>
            <a:ext uri="{909E8E84-426E-40DD-AFC4-6F175D3DCCD1}"/>
            <a:ext uri="{91240B29-F687-4F45-9708-019B960494DF}"/>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2300" y="3429000"/>
            <a:ext cx="2819400" cy="484188"/>
          </a:xfrm>
          <a:prstGeom prst="rect">
            <a:avLst/>
          </a:prstGeom>
          <a:noFill/>
          <a:ln>
            <a:noFill/>
          </a:ln>
          <a:extLst>
            <a:ext uri="{909E8E84-426E-40DD-AFC4-6F175D3DCCD1}"/>
            <a:ext uri="{91240B29-F687-4F45-9708-019B960494DF}"/>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defRPr/>
            </a:pP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hyperlink" Target="http://www.3gpp.org/ftp/tsg_ran/WG4_Radio/TSGR4_70/Docs/R4-140257.zip" TargetMode="External"/><Relationship Id="rId2" Type="http://schemas.openxmlformats.org/officeDocument/2006/relationships/hyperlink" Target="http://www.3gpp.org/ftp/tsg_ran/WG4_Radio/TSGR4_70/Docs/R4-140256.zip" TargetMode="Externa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0"/>
          <p:cNvSpPr>
            <a:spLocks noGrp="1"/>
          </p:cNvSpPr>
          <p:nvPr>
            <p:ph type="title"/>
          </p:nvPr>
        </p:nvSpPr>
        <p:spPr>
          <a:xfrm>
            <a:off x="904875" y="1617663"/>
            <a:ext cx="7632700" cy="2068512"/>
          </a:xfrm>
        </p:spPr>
        <p:txBody>
          <a:bodyPr/>
          <a:lstStyle/>
          <a:p>
            <a:pPr eaLnBrk="1" hangingPunct="1"/>
            <a:r>
              <a:rPr lang="en-US" altLang="zh-CN" sz="4000" smtClean="0"/>
              <a:t>Discussion and background on AAS conducted requirements for Rel-12</a:t>
            </a:r>
            <a:endParaRPr lang="zh-CN" altLang="en-US" sz="4000" smtClean="0"/>
          </a:p>
        </p:txBody>
      </p:sp>
      <p:sp>
        <p:nvSpPr>
          <p:cNvPr id="12" name="副标题 11"/>
          <p:cNvSpPr>
            <a:spLocks noGrp="1"/>
          </p:cNvSpPr>
          <p:nvPr>
            <p:ph type="subTitle" idx="11"/>
          </p:nvPr>
        </p:nvSpPr>
        <p:spPr>
          <a:xfrm>
            <a:off x="2019300" y="4024313"/>
            <a:ext cx="5549900" cy="915987"/>
          </a:xfrm>
        </p:spPr>
        <p:txBody>
          <a:bodyPr rtlCol="0">
            <a:normAutofit fontScale="92500" lnSpcReduction="20000"/>
          </a:bodyPr>
          <a:lstStyle/>
          <a:p>
            <a:pPr algn="ctr" eaLnBrk="1" fontAlgn="auto" hangingPunct="1">
              <a:spcAft>
                <a:spcPts val="0"/>
              </a:spcAft>
              <a:defRPr/>
            </a:pPr>
            <a:r>
              <a:rPr lang="en-US" altLang="zh-CN" dirty="0" smtClean="0">
                <a:solidFill>
                  <a:schemeClr val="tx1"/>
                </a:solidFill>
              </a:rPr>
              <a:t>Document for: Discussion</a:t>
            </a:r>
          </a:p>
          <a:p>
            <a:pPr algn="ctr" eaLnBrk="1" fontAlgn="auto" hangingPunct="1">
              <a:spcAft>
                <a:spcPts val="0"/>
              </a:spcAft>
              <a:defRPr/>
            </a:pPr>
            <a:r>
              <a:rPr lang="en-US" altLang="zh-CN" dirty="0" smtClean="0">
                <a:solidFill>
                  <a:schemeClr val="tx1"/>
                </a:solidFill>
              </a:rPr>
              <a:t>Huawei </a:t>
            </a:r>
            <a:endParaRPr lang="zh-CN" altLang="en-US" dirty="0">
              <a:solidFill>
                <a:schemeClr val="tx1"/>
              </a:solidFill>
            </a:endParaRPr>
          </a:p>
        </p:txBody>
      </p:sp>
      <p:sp>
        <p:nvSpPr>
          <p:cNvPr id="12292" name="Rectangle 4"/>
          <p:cNvSpPr>
            <a:spLocks noChangeArrowheads="1"/>
          </p:cNvSpPr>
          <p:nvPr/>
        </p:nvSpPr>
        <p:spPr bwMode="auto">
          <a:xfrm>
            <a:off x="196850" y="381000"/>
            <a:ext cx="8721725" cy="708025"/>
          </a:xfrm>
          <a:prstGeom prst="rect">
            <a:avLst/>
          </a:prstGeom>
          <a:noFill/>
          <a:ln w="9525">
            <a:noFill/>
            <a:miter lim="800000"/>
            <a:headEnd/>
            <a:tailEnd/>
          </a:ln>
        </p:spPr>
        <p:txBody>
          <a:bodyPr anchor="ctr">
            <a:spAutoFit/>
          </a:bodyPr>
          <a:lstStyle/>
          <a:p>
            <a:pPr eaLnBrk="0" hangingPunct="0">
              <a:tabLst>
                <a:tab pos="5940425" algn="r"/>
              </a:tabLst>
            </a:pPr>
            <a:r>
              <a:rPr lang="en-GB" altLang="zh-CN" sz="2000">
                <a:latin typeface="Arial" pitchFamily="34" charset="0"/>
                <a:cs typeface="Arial" pitchFamily="34" charset="0"/>
              </a:rPr>
              <a:t>3GPP TSG-RAN WG4 meeting #70</a:t>
            </a:r>
          </a:p>
          <a:p>
            <a:pPr eaLnBrk="0" hangingPunct="0">
              <a:tabLst>
                <a:tab pos="5940425" algn="r"/>
              </a:tabLst>
            </a:pPr>
            <a:r>
              <a:rPr lang="en-GB" altLang="zh-CN" sz="2000">
                <a:latin typeface="Arial" pitchFamily="34" charset="0"/>
                <a:cs typeface="Arial" pitchFamily="34" charset="0"/>
              </a:rPr>
              <a:t>Prague, Czech Republic, EU, 10</a:t>
            </a:r>
            <a:r>
              <a:rPr lang="en-GB" altLang="zh-CN" sz="2000" baseline="30000">
                <a:latin typeface="Arial" pitchFamily="34" charset="0"/>
                <a:cs typeface="Arial" pitchFamily="34" charset="0"/>
              </a:rPr>
              <a:t>th</a:t>
            </a:r>
            <a:r>
              <a:rPr lang="en-GB" altLang="zh-CN" sz="2000">
                <a:latin typeface="Arial" pitchFamily="34" charset="0"/>
                <a:cs typeface="Arial" pitchFamily="34" charset="0"/>
              </a:rPr>
              <a:t> </a:t>
            </a:r>
            <a:r>
              <a:rPr lang="en-GB" altLang="zh-CN" sz="2000">
                <a:cs typeface="Arial" pitchFamily="34" charset="0"/>
              </a:rPr>
              <a:t>–</a:t>
            </a:r>
            <a:r>
              <a:rPr lang="en-GB" altLang="zh-CN" sz="2000">
                <a:latin typeface="Arial" pitchFamily="34" charset="0"/>
                <a:cs typeface="Arial" pitchFamily="34" charset="0"/>
              </a:rPr>
              <a:t> 14</a:t>
            </a:r>
            <a:r>
              <a:rPr lang="en-GB" altLang="zh-CN" sz="2000" baseline="30000">
                <a:latin typeface="Arial" pitchFamily="34" charset="0"/>
                <a:cs typeface="Arial" pitchFamily="34" charset="0"/>
              </a:rPr>
              <a:t>th</a:t>
            </a:r>
            <a:r>
              <a:rPr lang="en-GB" altLang="zh-CN" sz="2000">
                <a:latin typeface="Arial" pitchFamily="34" charset="0"/>
                <a:cs typeface="Arial" pitchFamily="34" charset="0"/>
              </a:rPr>
              <a:t> February 2014</a:t>
            </a:r>
            <a:endParaRPr lang="en-GB" altLang="zh-CN" sz="3200"/>
          </a:p>
        </p:txBody>
      </p:sp>
      <p:sp>
        <p:nvSpPr>
          <p:cNvPr id="5" name="副标题 11"/>
          <p:cNvSpPr txBox="1">
            <a:spLocks/>
          </p:cNvSpPr>
          <p:nvPr/>
        </p:nvSpPr>
        <p:spPr bwMode="auto">
          <a:xfrm>
            <a:off x="569626" y="5111646"/>
            <a:ext cx="7862628" cy="1260371"/>
          </a:xfrm>
          <a:prstGeom prst="rect">
            <a:avLst/>
          </a:prstGeom>
          <a:noFill/>
          <a:ln w="9525">
            <a:noFill/>
            <a:miter lim="800000"/>
            <a:headEnd/>
            <a:tailEnd/>
          </a:ln>
        </p:spPr>
        <p:txBody>
          <a:bodyPr>
            <a:normAutofit fontScale="47500" lnSpcReduction="20000"/>
          </a:bodyPr>
          <a:lstStyle/>
          <a:p>
            <a:pPr algn="ctr" fontAlgn="auto">
              <a:spcBef>
                <a:spcPct val="20000"/>
              </a:spcBef>
              <a:spcAft>
                <a:spcPts val="0"/>
              </a:spcAft>
              <a:defRPr/>
            </a:pPr>
            <a:r>
              <a:rPr lang="en-US" altLang="zh-CN" sz="4500" dirty="0">
                <a:latin typeface="+mn-lt"/>
                <a:ea typeface="+mn-ea"/>
              </a:rPr>
              <a:t>This is the </a:t>
            </a:r>
            <a:r>
              <a:rPr lang="en-US" altLang="zh-CN" sz="4500" dirty="0"/>
              <a:t>accompanying </a:t>
            </a:r>
            <a:r>
              <a:rPr lang="en-US" altLang="zh-CN" sz="4500" dirty="0">
                <a:latin typeface="+mn-lt"/>
                <a:ea typeface="+mn-ea"/>
              </a:rPr>
              <a:t>background document for the way forward on conducted </a:t>
            </a:r>
            <a:r>
              <a:rPr lang="en-US" altLang="zh-CN" sz="4500" dirty="0" smtClean="0">
                <a:latin typeface="+mn-lt"/>
                <a:ea typeface="+mn-ea"/>
              </a:rPr>
              <a:t>requirements, the contents are background provided by WF proponent and are NOT for approval</a:t>
            </a:r>
          </a:p>
          <a:p>
            <a:pPr algn="ctr" fontAlgn="auto">
              <a:spcBef>
                <a:spcPct val="20000"/>
              </a:spcBef>
              <a:spcAft>
                <a:spcPts val="0"/>
              </a:spcAft>
              <a:defRPr/>
            </a:pPr>
            <a:r>
              <a:rPr lang="en-US" altLang="zh-CN" sz="3200" dirty="0" smtClean="0">
                <a:latin typeface="+mn-lt"/>
                <a:ea typeface="+mn-ea"/>
              </a:rPr>
              <a:t> </a:t>
            </a:r>
            <a:endParaRPr lang="en-US" altLang="zh-CN" sz="3200" dirty="0">
              <a:latin typeface="+mn-lt"/>
              <a:ea typeface="+mn-ea"/>
            </a:endParaRPr>
          </a:p>
        </p:txBody>
      </p:sp>
    </p:spTree>
  </p:cSld>
  <p:clrMapOvr>
    <a:masterClrMapping/>
  </p:clrMapOvr>
  <p:transition advClick="0" advTm="8000">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3"/>
          <p:cNvSpPr>
            <a:spLocks noGrp="1"/>
          </p:cNvSpPr>
          <p:nvPr>
            <p:ph type="title"/>
          </p:nvPr>
        </p:nvSpPr>
        <p:spPr>
          <a:xfrm>
            <a:off x="214313" y="196850"/>
            <a:ext cx="8675687" cy="850900"/>
          </a:xfrm>
        </p:spPr>
        <p:txBody>
          <a:bodyPr/>
          <a:lstStyle/>
          <a:p>
            <a:pPr algn="l" eaLnBrk="1" hangingPunct="1"/>
            <a:r>
              <a:rPr lang="en-US" altLang="zh-CN" sz="3200" dirty="0" smtClean="0"/>
              <a:t>Suggested AAS specification solutions</a:t>
            </a:r>
            <a:endParaRPr lang="zh-CN" altLang="en-US" sz="3200" dirty="0" smtClean="0"/>
          </a:p>
        </p:txBody>
      </p:sp>
      <p:sp>
        <p:nvSpPr>
          <p:cNvPr id="21507" name="内容占位符 5"/>
          <p:cNvSpPr>
            <a:spLocks noGrp="1"/>
          </p:cNvSpPr>
          <p:nvPr>
            <p:ph idx="1"/>
          </p:nvPr>
        </p:nvSpPr>
        <p:spPr>
          <a:xfrm>
            <a:off x="325438" y="1022350"/>
            <a:ext cx="8229600" cy="5322888"/>
          </a:xfrm>
        </p:spPr>
        <p:txBody>
          <a:bodyPr/>
          <a:lstStyle/>
          <a:p>
            <a:pPr eaLnBrk="1" hangingPunct="1"/>
            <a:r>
              <a:rPr lang="en-US" altLang="zh-CN" sz="2800" smtClean="0"/>
              <a:t>In view of different requirements in 3GPP and some regions on OOB and spurious emission, it is suggested to define different “categories” of requirements on OOB and spurious emissions across multiple antenna connectors. </a:t>
            </a:r>
          </a:p>
          <a:p>
            <a:pPr eaLnBrk="1" hangingPunct="1"/>
            <a:endParaRPr lang="en-US" altLang="zh-CN" sz="2800" smtClean="0"/>
          </a:p>
          <a:p>
            <a:pPr eaLnBrk="1" hangingPunct="1"/>
            <a:r>
              <a:rPr lang="en-US" altLang="zh-CN" sz="2800" smtClean="0"/>
              <a:t>This is very similar to the existing Category A and Category B OOB requirements to address requirements in different region.</a:t>
            </a:r>
          </a:p>
          <a:p>
            <a:pPr eaLnBrk="1" hangingPunct="1"/>
            <a:endParaRPr lang="en-US" altLang="zh-CN" sz="2800" smtClean="0"/>
          </a:p>
          <a:p>
            <a:pPr eaLnBrk="1" hangingPunct="1"/>
            <a:r>
              <a:rPr lang="en-US" altLang="zh-CN" sz="2800" smtClean="0"/>
              <a:t>“3GPP approach” can be the generic approach.</a:t>
            </a:r>
          </a:p>
          <a:p>
            <a:pPr eaLnBrk="1" hangingPunct="1">
              <a:buFont typeface="Arial" pitchFamily="34" charset="0"/>
              <a:buNone/>
            </a:pPr>
            <a:endParaRPr lang="en-US" altLang="zh-CN" sz="2400" smtClean="0"/>
          </a:p>
          <a:p>
            <a:pPr eaLnBrk="1" hangingPunct="1">
              <a:buFont typeface="Arial" pitchFamily="34" charset="0"/>
              <a:buNone/>
            </a:pPr>
            <a:endParaRPr lang="en-US" altLang="zh-CN" sz="2800" smtClean="0"/>
          </a:p>
        </p:txBody>
      </p:sp>
    </p:spTree>
  </p:cSld>
  <p:clrMapOvr>
    <a:masterClrMapping/>
  </p:clrMapOvr>
  <p:transition advClick="0" advTm="8000">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3"/>
          <p:cNvSpPr>
            <a:spLocks noGrp="1"/>
          </p:cNvSpPr>
          <p:nvPr>
            <p:ph type="title"/>
          </p:nvPr>
        </p:nvSpPr>
        <p:spPr>
          <a:xfrm>
            <a:off x="257175" y="168275"/>
            <a:ext cx="8675688" cy="850900"/>
          </a:xfrm>
        </p:spPr>
        <p:txBody>
          <a:bodyPr/>
          <a:lstStyle/>
          <a:p>
            <a:pPr algn="l" eaLnBrk="1" hangingPunct="1"/>
            <a:r>
              <a:rPr lang="en-US" altLang="zh-CN" sz="3200" smtClean="0"/>
              <a:t>On OOB emission </a:t>
            </a:r>
            <a:r>
              <a:rPr lang="en-US" altLang="zh-CN" sz="2800" smtClean="0"/>
              <a:t>(not limited to number of TRX&lt;=8)</a:t>
            </a:r>
            <a:endParaRPr lang="zh-CN" altLang="en-US" sz="3200" smtClean="0"/>
          </a:p>
        </p:txBody>
      </p:sp>
      <p:sp>
        <p:nvSpPr>
          <p:cNvPr id="22531" name="内容占位符 5"/>
          <p:cNvSpPr>
            <a:spLocks noGrp="1"/>
          </p:cNvSpPr>
          <p:nvPr>
            <p:ph idx="1"/>
          </p:nvPr>
        </p:nvSpPr>
        <p:spPr>
          <a:xfrm>
            <a:off x="325438" y="1022350"/>
            <a:ext cx="8229600" cy="4365625"/>
          </a:xfrm>
        </p:spPr>
        <p:txBody>
          <a:bodyPr/>
          <a:lstStyle/>
          <a:p>
            <a:pPr eaLnBrk="1" hangingPunct="1"/>
            <a:r>
              <a:rPr lang="en-US" altLang="zh-CN" sz="2800" smtClean="0"/>
              <a:t>Basically, there are two requirements for adjacent channel coexistence: SEM for OOB and ACLR.</a:t>
            </a:r>
          </a:p>
          <a:p>
            <a:pPr eaLnBrk="1" hangingPunct="1"/>
            <a:endParaRPr lang="en-US" altLang="zh-CN" sz="2800" smtClean="0"/>
          </a:p>
          <a:p>
            <a:pPr eaLnBrk="1" hangingPunct="1"/>
            <a:r>
              <a:rPr lang="en-US" altLang="zh-CN" sz="2800" smtClean="0"/>
              <a:t>It should be noted that the coexistence performance is primarily governed by the per antenna connector ACLR performance. </a:t>
            </a:r>
          </a:p>
          <a:p>
            <a:pPr eaLnBrk="1" hangingPunct="1"/>
            <a:endParaRPr lang="en-US" altLang="zh-CN" sz="2800" smtClean="0"/>
          </a:p>
          <a:p>
            <a:pPr eaLnBrk="1" hangingPunct="1"/>
            <a:r>
              <a:rPr lang="en-US" altLang="zh-CN" sz="2800" smtClean="0"/>
              <a:t>It may not be necessary to tighter the SEM by scaling across the multiple antenna connectors.</a:t>
            </a:r>
            <a:endParaRPr lang="en-US" altLang="zh-CN" sz="2400" smtClean="0"/>
          </a:p>
          <a:p>
            <a:pPr eaLnBrk="1" hangingPunct="1">
              <a:buFont typeface="Arial" pitchFamily="34" charset="0"/>
              <a:buNone/>
            </a:pPr>
            <a:endParaRPr lang="en-US" altLang="zh-CN" sz="2800" smtClean="0"/>
          </a:p>
        </p:txBody>
      </p:sp>
    </p:spTree>
  </p:cSld>
  <p:clrMapOvr>
    <a:masterClrMapping/>
  </p:clrMapOvr>
  <p:transition advClick="0" advTm="8000">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3"/>
          <p:cNvSpPr>
            <a:spLocks noGrp="1"/>
          </p:cNvSpPr>
          <p:nvPr>
            <p:ph type="title"/>
          </p:nvPr>
        </p:nvSpPr>
        <p:spPr>
          <a:xfrm>
            <a:off x="214313" y="196850"/>
            <a:ext cx="8675687" cy="850900"/>
          </a:xfrm>
        </p:spPr>
        <p:txBody>
          <a:bodyPr/>
          <a:lstStyle/>
          <a:p>
            <a:pPr algn="l" eaLnBrk="1" hangingPunct="1"/>
            <a:r>
              <a:rPr lang="en-US" altLang="zh-CN" sz="3200" dirty="0" smtClean="0"/>
              <a:t>On other requirements other than OOB and spurious emissions</a:t>
            </a:r>
            <a:endParaRPr lang="zh-CN" altLang="en-US" sz="3200" dirty="0" smtClean="0"/>
          </a:p>
        </p:txBody>
      </p:sp>
      <p:sp>
        <p:nvSpPr>
          <p:cNvPr id="21507" name="内容占位符 5"/>
          <p:cNvSpPr>
            <a:spLocks noGrp="1"/>
          </p:cNvSpPr>
          <p:nvPr>
            <p:ph idx="1"/>
          </p:nvPr>
        </p:nvSpPr>
        <p:spPr>
          <a:xfrm>
            <a:off x="385398" y="1535112"/>
            <a:ext cx="8229600" cy="2991918"/>
          </a:xfrm>
        </p:spPr>
        <p:txBody>
          <a:bodyPr/>
          <a:lstStyle/>
          <a:p>
            <a:pPr eaLnBrk="1" hangingPunct="1"/>
            <a:r>
              <a:rPr lang="en-US" altLang="zh-CN" sz="2800" dirty="0" smtClean="0"/>
              <a:t>For other </a:t>
            </a:r>
            <a:r>
              <a:rPr lang="en-US" altLang="zh-CN" sz="2800" dirty="0" err="1" smtClean="0"/>
              <a:t>Tx</a:t>
            </a:r>
            <a:r>
              <a:rPr lang="en-US" altLang="zh-CN" sz="2800" dirty="0" smtClean="0"/>
              <a:t> and Rx requirements other OOB and spurious emissions, the existing requirements expressed at each antenna connector apply to each transceiver at the transceiver array boundary.</a:t>
            </a:r>
          </a:p>
          <a:p>
            <a:pPr eaLnBrk="1" hangingPunct="1"/>
            <a:endParaRPr lang="en-US" altLang="zh-CN" sz="2800" dirty="0" smtClean="0"/>
          </a:p>
          <a:p>
            <a:pPr eaLnBrk="1" hangingPunct="1">
              <a:buFont typeface="Arial" pitchFamily="34" charset="0"/>
              <a:buNone/>
            </a:pPr>
            <a:endParaRPr lang="en-US" altLang="zh-CN" sz="2400" dirty="0" smtClean="0"/>
          </a:p>
          <a:p>
            <a:pPr eaLnBrk="1" hangingPunct="1">
              <a:buFont typeface="Arial" pitchFamily="34" charset="0"/>
              <a:buNone/>
            </a:pPr>
            <a:endParaRPr lang="en-US" altLang="zh-CN" sz="2800" dirty="0" smtClean="0"/>
          </a:p>
        </p:txBody>
      </p:sp>
    </p:spTree>
  </p:cSld>
  <p:clrMapOvr>
    <a:masterClrMapping/>
  </p:clrMapOvr>
  <p:transition advClick="0" advTm="8000">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标题 1"/>
          <p:cNvSpPr>
            <a:spLocks noGrp="1"/>
          </p:cNvSpPr>
          <p:nvPr>
            <p:ph type="title"/>
          </p:nvPr>
        </p:nvSpPr>
        <p:spPr>
          <a:xfrm>
            <a:off x="457200" y="0"/>
            <a:ext cx="8229600" cy="871538"/>
          </a:xfrm>
        </p:spPr>
        <p:txBody>
          <a:bodyPr/>
          <a:lstStyle/>
          <a:p>
            <a:pPr algn="l" eaLnBrk="1" hangingPunct="1"/>
            <a:r>
              <a:rPr lang="en-US" altLang="zh-CN" smtClean="0"/>
              <a:t>Summary</a:t>
            </a:r>
            <a:endParaRPr lang="zh-CN" altLang="en-US" smtClean="0"/>
          </a:p>
        </p:txBody>
      </p:sp>
      <p:sp>
        <p:nvSpPr>
          <p:cNvPr id="23555" name="内容占位符 2"/>
          <p:cNvSpPr>
            <a:spLocks noGrp="1"/>
          </p:cNvSpPr>
          <p:nvPr>
            <p:ph idx="1"/>
          </p:nvPr>
        </p:nvSpPr>
        <p:spPr>
          <a:xfrm>
            <a:off x="414338" y="700088"/>
            <a:ext cx="8532812" cy="5770562"/>
          </a:xfrm>
        </p:spPr>
        <p:txBody>
          <a:bodyPr/>
          <a:lstStyle/>
          <a:p>
            <a:pPr eaLnBrk="1" hangingPunct="1"/>
            <a:r>
              <a:rPr lang="en-US" altLang="zh-CN" sz="2800" smtClean="0"/>
              <a:t>To limit the number of TRX(s) &lt;=8 for Rel-12 AAS specification. Others are for future. </a:t>
            </a:r>
          </a:p>
          <a:p>
            <a:pPr lvl="1" eaLnBrk="1" hangingPunct="1"/>
            <a:r>
              <a:rPr lang="en-US" altLang="zh-CN" smtClean="0"/>
              <a:t>In 3GPP specification, to apply existing per antenna connector conducted requirements for each transceiver.</a:t>
            </a:r>
          </a:p>
          <a:p>
            <a:pPr lvl="1" eaLnBrk="1" hangingPunct="1"/>
            <a:r>
              <a:rPr lang="en-US" altLang="zh-CN" smtClean="0"/>
              <a:t>The worst case emission level is what currently be specified and deployed 8x1 antenna. The other configurations, such as 4x2, 2X4, and 1x8 have less radiation elements and therefore less emission level.</a:t>
            </a:r>
          </a:p>
          <a:p>
            <a:pPr eaLnBrk="1" hangingPunct="1"/>
            <a:r>
              <a:rPr lang="en-US" altLang="zh-CN" sz="2800" smtClean="0"/>
              <a:t>Different requirement “category” may be specified for regional requirement for multiple antenna connector for OOB and spurious emission.</a:t>
            </a:r>
            <a:endParaRPr lang="zh-CN" altLang="en-US" sz="2800" smtClean="0"/>
          </a:p>
        </p:txBody>
      </p:sp>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a:xfrm>
            <a:off x="196850" y="0"/>
            <a:ext cx="8229600" cy="850900"/>
          </a:xfrm>
        </p:spPr>
        <p:txBody>
          <a:bodyPr/>
          <a:lstStyle/>
          <a:p>
            <a:pPr algn="l" eaLnBrk="1" hangingPunct="1"/>
            <a:r>
              <a:rPr lang="en-US" altLang="zh-CN" smtClean="0"/>
              <a:t>Background</a:t>
            </a:r>
            <a:endParaRPr lang="zh-CN" altLang="en-US" smtClean="0"/>
          </a:p>
        </p:txBody>
      </p:sp>
      <p:sp>
        <p:nvSpPr>
          <p:cNvPr id="13315" name="内容占位符 5"/>
          <p:cNvSpPr>
            <a:spLocks noGrp="1"/>
          </p:cNvSpPr>
          <p:nvPr>
            <p:ph idx="1"/>
          </p:nvPr>
        </p:nvSpPr>
        <p:spPr>
          <a:xfrm>
            <a:off x="395288" y="827088"/>
            <a:ext cx="8229600" cy="5657850"/>
          </a:xfrm>
        </p:spPr>
        <p:txBody>
          <a:bodyPr/>
          <a:lstStyle/>
          <a:p>
            <a:pPr eaLnBrk="1" hangingPunct="1"/>
            <a:r>
              <a:rPr lang="en-US" altLang="zh-CN" sz="2800" smtClean="0"/>
              <a:t>For conducted requirements at transceiver array boundary, it is proposed in </a:t>
            </a:r>
            <a:r>
              <a:rPr lang="en-US" altLang="zh-CN" sz="2800" u="sng" smtClean="0">
                <a:hlinkClick r:id="rId2"/>
              </a:rPr>
              <a:t>R4-140256</a:t>
            </a:r>
            <a:r>
              <a:rPr lang="en-US" altLang="zh-CN" sz="2800" u="sng" smtClean="0"/>
              <a:t> </a:t>
            </a:r>
            <a:r>
              <a:rPr lang="en-US" altLang="zh-CN" sz="2800" smtClean="0"/>
              <a:t> and </a:t>
            </a:r>
            <a:r>
              <a:rPr lang="en-US" altLang="zh-CN" sz="2800" u="sng" smtClean="0">
                <a:hlinkClick r:id="rId3"/>
              </a:rPr>
              <a:t>R4-140257</a:t>
            </a:r>
            <a:r>
              <a:rPr lang="en-US" altLang="zh-CN" sz="2800" u="sng" smtClean="0"/>
              <a:t> </a:t>
            </a:r>
            <a:r>
              <a:rPr lang="en-US" altLang="zh-CN" sz="2800" smtClean="0"/>
              <a:t>to limited the number of transceivers &lt;=8 for Rel-12 AAS specification.</a:t>
            </a:r>
          </a:p>
          <a:p>
            <a:pPr eaLnBrk="1" hangingPunct="1"/>
            <a:r>
              <a:rPr lang="en-US" altLang="zh-CN" sz="2800" smtClean="0"/>
              <a:t>It is also proposed in the above Tdocs to apply the existing requirements in TSxx.104 series expressed per antenna connector to each AAS transceiver.</a:t>
            </a:r>
          </a:p>
          <a:p>
            <a:pPr lvl="1" eaLnBrk="1" hangingPunct="1"/>
            <a:r>
              <a:rPr lang="en-US" altLang="zh-CN" sz="2400" smtClean="0"/>
              <a:t>This implies that the OOB and spurious emission is not “scaled” for number of transceivers &lt;=8 following 3GPP approach</a:t>
            </a:r>
          </a:p>
          <a:p>
            <a:pPr eaLnBrk="1" hangingPunct="1"/>
            <a:r>
              <a:rPr lang="en-US" altLang="zh-CN" sz="2800" smtClean="0"/>
              <a:t>There were offline discussions on the regional requirements on OOB and spurious emission.</a:t>
            </a:r>
          </a:p>
          <a:p>
            <a:pPr eaLnBrk="1" hangingPunct="1">
              <a:buFont typeface="Arial" pitchFamily="34" charset="0"/>
              <a:buNone/>
            </a:pPr>
            <a:r>
              <a:rPr lang="en-US" altLang="zh-CN" sz="2800" smtClean="0">
                <a:solidFill>
                  <a:srgbClr val="FF0000"/>
                </a:solidFill>
              </a:rPr>
              <a:t>OOB: operation band unwanted emission </a:t>
            </a:r>
            <a:endParaRPr lang="zh-CN" altLang="en-US" sz="2800" smtClean="0">
              <a:solidFill>
                <a:srgbClr val="FF0000"/>
              </a:solidFill>
            </a:endParaRPr>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3"/>
          <p:cNvSpPr>
            <a:spLocks noGrp="1"/>
          </p:cNvSpPr>
          <p:nvPr>
            <p:ph type="title"/>
          </p:nvPr>
        </p:nvSpPr>
        <p:spPr>
          <a:xfrm>
            <a:off x="323850" y="196850"/>
            <a:ext cx="8229600" cy="850900"/>
          </a:xfrm>
        </p:spPr>
        <p:txBody>
          <a:bodyPr/>
          <a:lstStyle/>
          <a:p>
            <a:pPr algn="l" eaLnBrk="1" hangingPunct="1"/>
            <a:r>
              <a:rPr lang="en-US" altLang="zh-CN" smtClean="0"/>
              <a:t>Purpose of this slide</a:t>
            </a:r>
            <a:endParaRPr lang="zh-CN" altLang="en-US" smtClean="0"/>
          </a:p>
        </p:txBody>
      </p:sp>
      <p:sp>
        <p:nvSpPr>
          <p:cNvPr id="14339" name="内容占位符 5"/>
          <p:cNvSpPr>
            <a:spLocks noGrp="1"/>
          </p:cNvSpPr>
          <p:nvPr>
            <p:ph idx="1"/>
          </p:nvPr>
        </p:nvSpPr>
        <p:spPr>
          <a:xfrm>
            <a:off x="395288" y="981075"/>
            <a:ext cx="8229600" cy="4525963"/>
          </a:xfrm>
        </p:spPr>
        <p:txBody>
          <a:bodyPr/>
          <a:lstStyle/>
          <a:p>
            <a:pPr eaLnBrk="1" hangingPunct="1"/>
            <a:r>
              <a:rPr lang="en-US" altLang="zh-CN" sz="2800" smtClean="0"/>
              <a:t>Purpose 1: To clarify how the AAS applications, such as cell partitioning and UE-specific beam forming, to be supported by AAS with number transceivers &lt;=8.</a:t>
            </a:r>
          </a:p>
          <a:p>
            <a:pPr eaLnBrk="1" hangingPunct="1">
              <a:buFont typeface="Arial" pitchFamily="34" charset="0"/>
              <a:buNone/>
            </a:pPr>
            <a:endParaRPr lang="en-US" altLang="zh-CN" sz="2800" smtClean="0"/>
          </a:p>
          <a:p>
            <a:pPr eaLnBrk="1" hangingPunct="1"/>
            <a:r>
              <a:rPr lang="en-US" altLang="zh-CN" sz="2800" smtClean="0"/>
              <a:t>Purpose 2: To propose how to handle the different requirements in different regulation (pending further confirmation) and standardization bodies on OOB and spurious emission requirements across multiple antenna connectors. </a:t>
            </a:r>
            <a:endParaRPr lang="zh-CN" altLang="en-US" sz="2800" smtClean="0"/>
          </a:p>
        </p:txBody>
      </p:sp>
    </p:spTree>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标题 3"/>
          <p:cNvSpPr>
            <a:spLocks noGrp="1"/>
          </p:cNvSpPr>
          <p:nvPr>
            <p:ph type="title"/>
          </p:nvPr>
        </p:nvSpPr>
        <p:spPr>
          <a:xfrm>
            <a:off x="298450" y="0"/>
            <a:ext cx="8845550" cy="849313"/>
          </a:xfrm>
        </p:spPr>
        <p:txBody>
          <a:bodyPr/>
          <a:lstStyle/>
          <a:p>
            <a:pPr algn="l" eaLnBrk="1" hangingPunct="1"/>
            <a:r>
              <a:rPr lang="en-US" altLang="zh-CN" sz="4000" smtClean="0"/>
              <a:t>AAS structures: H4xV1, cross polarization</a:t>
            </a:r>
            <a:endParaRPr lang="zh-CN" altLang="en-US" sz="4000" smtClean="0"/>
          </a:p>
        </p:txBody>
      </p:sp>
      <p:grpSp>
        <p:nvGrpSpPr>
          <p:cNvPr id="15363" name="组合 43"/>
          <p:cNvGrpSpPr>
            <a:grpSpLocks/>
          </p:cNvGrpSpPr>
          <p:nvPr/>
        </p:nvGrpSpPr>
        <p:grpSpPr bwMode="auto">
          <a:xfrm>
            <a:off x="1622425" y="1165225"/>
            <a:ext cx="801688" cy="4979988"/>
            <a:chOff x="1965960" y="1051560"/>
            <a:chExt cx="801548" cy="4979718"/>
          </a:xfrm>
        </p:grpSpPr>
        <p:grpSp>
          <p:nvGrpSpPr>
            <p:cNvPr id="15470" name="组合 15"/>
            <p:cNvGrpSpPr>
              <a:grpSpLocks/>
            </p:cNvGrpSpPr>
            <p:nvPr/>
          </p:nvGrpSpPr>
          <p:grpSpPr bwMode="auto">
            <a:xfrm>
              <a:off x="2103795" y="1136924"/>
              <a:ext cx="528803" cy="507188"/>
              <a:chOff x="2288991" y="1611486"/>
              <a:chExt cx="528803" cy="507188"/>
            </a:xfrm>
          </p:grpSpPr>
          <p:cxnSp>
            <p:nvCxnSpPr>
              <p:cNvPr id="9" name="直接连接符 8"/>
              <p:cNvCxnSpPr/>
              <p:nvPr/>
            </p:nvCxnSpPr>
            <p:spPr>
              <a:xfrm flipH="1">
                <a:off x="2320989" y="1611842"/>
                <a:ext cx="439661" cy="50638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flipH="1">
                <a:off x="2342391" y="1615843"/>
                <a:ext cx="422253"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71" name="组合 16"/>
            <p:cNvGrpSpPr>
              <a:grpSpLocks/>
            </p:cNvGrpSpPr>
            <p:nvPr/>
          </p:nvGrpSpPr>
          <p:grpSpPr bwMode="auto">
            <a:xfrm>
              <a:off x="2105722" y="1729161"/>
              <a:ext cx="528803" cy="507188"/>
              <a:chOff x="2288991" y="1611486"/>
              <a:chExt cx="528803" cy="507188"/>
            </a:xfrm>
          </p:grpSpPr>
          <p:cxnSp>
            <p:nvCxnSpPr>
              <p:cNvPr id="18" name="直接连接符 17"/>
              <p:cNvCxnSpPr/>
              <p:nvPr/>
            </p:nvCxnSpPr>
            <p:spPr>
              <a:xfrm flipH="1">
                <a:off x="2320649" y="1611711"/>
                <a:ext cx="439662" cy="50638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flipH="1">
                <a:off x="2342051" y="1615712"/>
                <a:ext cx="422253"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72" name="组合 19"/>
            <p:cNvGrpSpPr>
              <a:grpSpLocks/>
            </p:cNvGrpSpPr>
            <p:nvPr/>
          </p:nvGrpSpPr>
          <p:grpSpPr bwMode="auto">
            <a:xfrm>
              <a:off x="2130797" y="4034449"/>
              <a:ext cx="528803" cy="507188"/>
              <a:chOff x="2288991" y="1611486"/>
              <a:chExt cx="528803" cy="507188"/>
            </a:xfrm>
          </p:grpSpPr>
          <p:cxnSp>
            <p:nvCxnSpPr>
              <p:cNvPr id="21" name="直接连接符 20"/>
              <p:cNvCxnSpPr/>
              <p:nvPr/>
            </p:nvCxnSpPr>
            <p:spPr>
              <a:xfrm flipH="1">
                <a:off x="2320969" y="1611348"/>
                <a:ext cx="439662"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flipH="1">
                <a:off x="2341578" y="1616142"/>
                <a:ext cx="423839"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73" name="组合 25"/>
            <p:cNvGrpSpPr>
              <a:grpSpLocks/>
            </p:cNvGrpSpPr>
            <p:nvPr/>
          </p:nvGrpSpPr>
          <p:grpSpPr bwMode="auto">
            <a:xfrm>
              <a:off x="2111509" y="2278960"/>
              <a:ext cx="528803" cy="507188"/>
              <a:chOff x="2288991" y="1611486"/>
              <a:chExt cx="528803" cy="507188"/>
            </a:xfrm>
          </p:grpSpPr>
          <p:cxnSp>
            <p:nvCxnSpPr>
              <p:cNvPr id="27" name="直接连接符 26"/>
              <p:cNvCxnSpPr/>
              <p:nvPr/>
            </p:nvCxnSpPr>
            <p:spPr>
              <a:xfrm flipH="1">
                <a:off x="2321211" y="1611157"/>
                <a:ext cx="439662"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5400000" flipH="1">
                <a:off x="2341820" y="1615951"/>
                <a:ext cx="423839"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74" name="组合 28"/>
            <p:cNvGrpSpPr>
              <a:grpSpLocks/>
            </p:cNvGrpSpPr>
            <p:nvPr/>
          </p:nvGrpSpPr>
          <p:grpSpPr bwMode="auto">
            <a:xfrm>
              <a:off x="2113432" y="5255579"/>
              <a:ext cx="528803" cy="507188"/>
              <a:chOff x="2288991" y="1611486"/>
              <a:chExt cx="528803" cy="507188"/>
            </a:xfrm>
          </p:grpSpPr>
          <p:cxnSp>
            <p:nvCxnSpPr>
              <p:cNvPr id="30" name="直接连接符 29"/>
              <p:cNvCxnSpPr/>
              <p:nvPr/>
            </p:nvCxnSpPr>
            <p:spPr>
              <a:xfrm flipH="1">
                <a:off x="2320875" y="1610939"/>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flipH="1">
                <a:off x="2341483" y="1615734"/>
                <a:ext cx="423840"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75" name="组合 31"/>
            <p:cNvGrpSpPr>
              <a:grpSpLocks/>
            </p:cNvGrpSpPr>
            <p:nvPr/>
          </p:nvGrpSpPr>
          <p:grpSpPr bwMode="auto">
            <a:xfrm>
              <a:off x="2115362" y="4644050"/>
              <a:ext cx="528803" cy="507188"/>
              <a:chOff x="2288991" y="1611486"/>
              <a:chExt cx="528803" cy="507188"/>
            </a:xfrm>
          </p:grpSpPr>
          <p:cxnSp>
            <p:nvCxnSpPr>
              <p:cNvPr id="33" name="直接连接符 32"/>
              <p:cNvCxnSpPr/>
              <p:nvPr/>
            </p:nvCxnSpPr>
            <p:spPr>
              <a:xfrm flipH="1">
                <a:off x="2320533" y="1611314"/>
                <a:ext cx="439662"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flipH="1">
                <a:off x="2341141" y="1616108"/>
                <a:ext cx="423839"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76" name="组合 34"/>
            <p:cNvGrpSpPr>
              <a:grpSpLocks/>
            </p:cNvGrpSpPr>
            <p:nvPr/>
          </p:nvGrpSpPr>
          <p:grpSpPr bwMode="auto">
            <a:xfrm>
              <a:off x="2105720" y="2828756"/>
              <a:ext cx="528803" cy="507188"/>
              <a:chOff x="2288991" y="1611486"/>
              <a:chExt cx="528803" cy="507188"/>
            </a:xfrm>
          </p:grpSpPr>
          <p:cxnSp>
            <p:nvCxnSpPr>
              <p:cNvPr id="36" name="直接连接符 35"/>
              <p:cNvCxnSpPr/>
              <p:nvPr/>
            </p:nvCxnSpPr>
            <p:spPr>
              <a:xfrm flipH="1">
                <a:off x="2320651" y="1612194"/>
                <a:ext cx="439662" cy="50638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flipH="1">
                <a:off x="2342053" y="1616195"/>
                <a:ext cx="422253"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77" name="组合 37"/>
            <p:cNvGrpSpPr>
              <a:grpSpLocks/>
            </p:cNvGrpSpPr>
            <p:nvPr/>
          </p:nvGrpSpPr>
          <p:grpSpPr bwMode="auto">
            <a:xfrm>
              <a:off x="2119223" y="3444143"/>
              <a:ext cx="528803" cy="507188"/>
              <a:chOff x="2288991" y="1611486"/>
              <a:chExt cx="528803" cy="507188"/>
            </a:xfrm>
          </p:grpSpPr>
          <p:cxnSp>
            <p:nvCxnSpPr>
              <p:cNvPr id="39" name="直接连接符 38"/>
              <p:cNvCxnSpPr/>
              <p:nvPr/>
            </p:nvCxnSpPr>
            <p:spPr>
              <a:xfrm flipH="1">
                <a:off x="2321433" y="1611136"/>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5400000" flipH="1">
                <a:off x="2342042" y="1615930"/>
                <a:ext cx="423839" cy="528545"/>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1965960" y="1051560"/>
              <a:ext cx="801548" cy="4979718"/>
            </a:xfrm>
            <a:prstGeom prst="rect">
              <a:avLst/>
            </a:prstGeom>
            <a:solidFill>
              <a:schemeClr val="bg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5364" name="组合 44"/>
          <p:cNvGrpSpPr>
            <a:grpSpLocks/>
          </p:cNvGrpSpPr>
          <p:nvPr/>
        </p:nvGrpSpPr>
        <p:grpSpPr bwMode="auto">
          <a:xfrm>
            <a:off x="3624263" y="1128713"/>
            <a:ext cx="801687" cy="4979987"/>
            <a:chOff x="1965960" y="1051560"/>
            <a:chExt cx="801548" cy="4979718"/>
          </a:xfrm>
        </p:grpSpPr>
        <p:grpSp>
          <p:nvGrpSpPr>
            <p:cNvPr id="15445" name="组合 45"/>
            <p:cNvGrpSpPr>
              <a:grpSpLocks/>
            </p:cNvGrpSpPr>
            <p:nvPr/>
          </p:nvGrpSpPr>
          <p:grpSpPr bwMode="auto">
            <a:xfrm>
              <a:off x="2103795" y="1136924"/>
              <a:ext cx="528803" cy="507188"/>
              <a:chOff x="2288991" y="1611486"/>
              <a:chExt cx="528803" cy="507188"/>
            </a:xfrm>
          </p:grpSpPr>
          <p:cxnSp>
            <p:nvCxnSpPr>
              <p:cNvPr id="69" name="直接连接符 68"/>
              <p:cNvCxnSpPr/>
              <p:nvPr/>
            </p:nvCxnSpPr>
            <p:spPr>
              <a:xfrm flipH="1">
                <a:off x="2320988" y="1611842"/>
                <a:ext cx="439662" cy="50638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rot="5400000" flipH="1">
                <a:off x="2342390" y="1615843"/>
                <a:ext cx="422253"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46" name="组合 46"/>
            <p:cNvGrpSpPr>
              <a:grpSpLocks/>
            </p:cNvGrpSpPr>
            <p:nvPr/>
          </p:nvGrpSpPr>
          <p:grpSpPr bwMode="auto">
            <a:xfrm>
              <a:off x="2105722" y="1729161"/>
              <a:ext cx="528803" cy="507188"/>
              <a:chOff x="2288991" y="1611486"/>
              <a:chExt cx="528803" cy="507188"/>
            </a:xfrm>
          </p:grpSpPr>
          <p:cxnSp>
            <p:nvCxnSpPr>
              <p:cNvPr id="67" name="直接连接符 66"/>
              <p:cNvCxnSpPr/>
              <p:nvPr/>
            </p:nvCxnSpPr>
            <p:spPr>
              <a:xfrm flipH="1">
                <a:off x="2320649" y="1611710"/>
                <a:ext cx="439661" cy="50638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5400000" flipH="1">
                <a:off x="2342051" y="1615711"/>
                <a:ext cx="422253"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47" name="组合 47"/>
            <p:cNvGrpSpPr>
              <a:grpSpLocks/>
            </p:cNvGrpSpPr>
            <p:nvPr/>
          </p:nvGrpSpPr>
          <p:grpSpPr bwMode="auto">
            <a:xfrm>
              <a:off x="2130797" y="4034449"/>
              <a:ext cx="528803" cy="507188"/>
              <a:chOff x="2288991" y="1611486"/>
              <a:chExt cx="528803" cy="507188"/>
            </a:xfrm>
          </p:grpSpPr>
          <p:cxnSp>
            <p:nvCxnSpPr>
              <p:cNvPr id="65" name="直接连接符 64"/>
              <p:cNvCxnSpPr/>
              <p:nvPr/>
            </p:nvCxnSpPr>
            <p:spPr>
              <a:xfrm flipH="1">
                <a:off x="2320969" y="1611348"/>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5400000" flipH="1">
                <a:off x="2341577" y="1616143"/>
                <a:ext cx="423840"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48" name="组合 48"/>
            <p:cNvGrpSpPr>
              <a:grpSpLocks/>
            </p:cNvGrpSpPr>
            <p:nvPr/>
          </p:nvGrpSpPr>
          <p:grpSpPr bwMode="auto">
            <a:xfrm>
              <a:off x="2111509" y="2278960"/>
              <a:ext cx="528803" cy="507188"/>
              <a:chOff x="2288991" y="1611486"/>
              <a:chExt cx="528803" cy="507188"/>
            </a:xfrm>
          </p:grpSpPr>
          <p:cxnSp>
            <p:nvCxnSpPr>
              <p:cNvPr id="63" name="直接连接符 62"/>
              <p:cNvCxnSpPr/>
              <p:nvPr/>
            </p:nvCxnSpPr>
            <p:spPr>
              <a:xfrm flipH="1">
                <a:off x="2321211" y="1611157"/>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5400000" flipH="1">
                <a:off x="2341819" y="1615952"/>
                <a:ext cx="423840"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49" name="组合 49"/>
            <p:cNvGrpSpPr>
              <a:grpSpLocks/>
            </p:cNvGrpSpPr>
            <p:nvPr/>
          </p:nvGrpSpPr>
          <p:grpSpPr bwMode="auto">
            <a:xfrm>
              <a:off x="2113432" y="5255579"/>
              <a:ext cx="528803" cy="507188"/>
              <a:chOff x="2288991" y="1611486"/>
              <a:chExt cx="528803" cy="507188"/>
            </a:xfrm>
          </p:grpSpPr>
          <p:cxnSp>
            <p:nvCxnSpPr>
              <p:cNvPr id="61" name="直接连接符 60"/>
              <p:cNvCxnSpPr/>
              <p:nvPr/>
            </p:nvCxnSpPr>
            <p:spPr>
              <a:xfrm flipH="1">
                <a:off x="2320874" y="1610940"/>
                <a:ext cx="439662"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5400000" flipH="1">
                <a:off x="2341483" y="1615734"/>
                <a:ext cx="423839"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50" name="组合 50"/>
            <p:cNvGrpSpPr>
              <a:grpSpLocks/>
            </p:cNvGrpSpPr>
            <p:nvPr/>
          </p:nvGrpSpPr>
          <p:grpSpPr bwMode="auto">
            <a:xfrm>
              <a:off x="2115362" y="4644050"/>
              <a:ext cx="528803" cy="507188"/>
              <a:chOff x="2288991" y="1611486"/>
              <a:chExt cx="528803" cy="507188"/>
            </a:xfrm>
          </p:grpSpPr>
          <p:cxnSp>
            <p:nvCxnSpPr>
              <p:cNvPr id="59" name="直接连接符 58"/>
              <p:cNvCxnSpPr/>
              <p:nvPr/>
            </p:nvCxnSpPr>
            <p:spPr>
              <a:xfrm flipH="1">
                <a:off x="2320533" y="1611314"/>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5400000" flipH="1">
                <a:off x="2341140" y="1616109"/>
                <a:ext cx="423840"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51" name="组合 51"/>
            <p:cNvGrpSpPr>
              <a:grpSpLocks/>
            </p:cNvGrpSpPr>
            <p:nvPr/>
          </p:nvGrpSpPr>
          <p:grpSpPr bwMode="auto">
            <a:xfrm>
              <a:off x="2105720" y="2828756"/>
              <a:ext cx="528803" cy="507188"/>
              <a:chOff x="2288991" y="1611486"/>
              <a:chExt cx="528803" cy="507188"/>
            </a:xfrm>
          </p:grpSpPr>
          <p:cxnSp>
            <p:nvCxnSpPr>
              <p:cNvPr id="57" name="直接连接符 56"/>
              <p:cNvCxnSpPr/>
              <p:nvPr/>
            </p:nvCxnSpPr>
            <p:spPr>
              <a:xfrm flipH="1">
                <a:off x="2320651" y="1612194"/>
                <a:ext cx="439661" cy="50638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5400000" flipH="1">
                <a:off x="2342053" y="1616195"/>
                <a:ext cx="422253"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52" name="组合 52"/>
            <p:cNvGrpSpPr>
              <a:grpSpLocks/>
            </p:cNvGrpSpPr>
            <p:nvPr/>
          </p:nvGrpSpPr>
          <p:grpSpPr bwMode="auto">
            <a:xfrm>
              <a:off x="2119223" y="3444143"/>
              <a:ext cx="528803" cy="507188"/>
              <a:chOff x="2288991" y="1611486"/>
              <a:chExt cx="528803" cy="507188"/>
            </a:xfrm>
          </p:grpSpPr>
          <p:cxnSp>
            <p:nvCxnSpPr>
              <p:cNvPr id="55" name="直接连接符 54"/>
              <p:cNvCxnSpPr/>
              <p:nvPr/>
            </p:nvCxnSpPr>
            <p:spPr>
              <a:xfrm flipH="1">
                <a:off x="2321432" y="1611136"/>
                <a:ext cx="439662"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flipH="1">
                <a:off x="2342040" y="1615931"/>
                <a:ext cx="423840" cy="528546"/>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54" name="矩形 53"/>
            <p:cNvSpPr/>
            <p:nvPr/>
          </p:nvSpPr>
          <p:spPr>
            <a:xfrm>
              <a:off x="1965960" y="1051560"/>
              <a:ext cx="801548" cy="4979718"/>
            </a:xfrm>
            <a:prstGeom prst="rect">
              <a:avLst/>
            </a:prstGeom>
            <a:solidFill>
              <a:schemeClr val="bg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5365" name="组合 70"/>
          <p:cNvGrpSpPr>
            <a:grpSpLocks/>
          </p:cNvGrpSpPr>
          <p:nvPr/>
        </p:nvGrpSpPr>
        <p:grpSpPr bwMode="auto">
          <a:xfrm>
            <a:off x="7542213" y="1058863"/>
            <a:ext cx="801687" cy="4979987"/>
            <a:chOff x="1965960" y="1051560"/>
            <a:chExt cx="801548" cy="4979718"/>
          </a:xfrm>
        </p:grpSpPr>
        <p:grpSp>
          <p:nvGrpSpPr>
            <p:cNvPr id="15420" name="组合 71"/>
            <p:cNvGrpSpPr>
              <a:grpSpLocks/>
            </p:cNvGrpSpPr>
            <p:nvPr/>
          </p:nvGrpSpPr>
          <p:grpSpPr bwMode="auto">
            <a:xfrm>
              <a:off x="2103795" y="1136924"/>
              <a:ext cx="528803" cy="507188"/>
              <a:chOff x="2288991" y="1611486"/>
              <a:chExt cx="528803" cy="507188"/>
            </a:xfrm>
          </p:grpSpPr>
          <p:cxnSp>
            <p:nvCxnSpPr>
              <p:cNvPr id="95" name="直接连接符 94"/>
              <p:cNvCxnSpPr/>
              <p:nvPr/>
            </p:nvCxnSpPr>
            <p:spPr>
              <a:xfrm flipH="1">
                <a:off x="2320988" y="1611842"/>
                <a:ext cx="439662" cy="50638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rot="5400000" flipH="1">
                <a:off x="2342390" y="1615843"/>
                <a:ext cx="422253"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21" name="组合 72"/>
            <p:cNvGrpSpPr>
              <a:grpSpLocks/>
            </p:cNvGrpSpPr>
            <p:nvPr/>
          </p:nvGrpSpPr>
          <p:grpSpPr bwMode="auto">
            <a:xfrm>
              <a:off x="2105722" y="1729161"/>
              <a:ext cx="528803" cy="507188"/>
              <a:chOff x="2288991" y="1611486"/>
              <a:chExt cx="528803" cy="507188"/>
            </a:xfrm>
          </p:grpSpPr>
          <p:cxnSp>
            <p:nvCxnSpPr>
              <p:cNvPr id="93" name="直接连接符 92"/>
              <p:cNvCxnSpPr/>
              <p:nvPr/>
            </p:nvCxnSpPr>
            <p:spPr>
              <a:xfrm flipH="1">
                <a:off x="2320649" y="1611710"/>
                <a:ext cx="439661" cy="50638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rot="5400000" flipH="1">
                <a:off x="2342051" y="1615711"/>
                <a:ext cx="422253"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22" name="组合 73"/>
            <p:cNvGrpSpPr>
              <a:grpSpLocks/>
            </p:cNvGrpSpPr>
            <p:nvPr/>
          </p:nvGrpSpPr>
          <p:grpSpPr bwMode="auto">
            <a:xfrm>
              <a:off x="2130797" y="4034449"/>
              <a:ext cx="528803" cy="507188"/>
              <a:chOff x="2288991" y="1611486"/>
              <a:chExt cx="528803" cy="507188"/>
            </a:xfrm>
          </p:grpSpPr>
          <p:cxnSp>
            <p:nvCxnSpPr>
              <p:cNvPr id="91" name="直接连接符 90"/>
              <p:cNvCxnSpPr/>
              <p:nvPr/>
            </p:nvCxnSpPr>
            <p:spPr>
              <a:xfrm flipH="1">
                <a:off x="2320969" y="1611348"/>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rot="5400000" flipH="1">
                <a:off x="2341577" y="1616143"/>
                <a:ext cx="423840"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23" name="组合 74"/>
            <p:cNvGrpSpPr>
              <a:grpSpLocks/>
            </p:cNvGrpSpPr>
            <p:nvPr/>
          </p:nvGrpSpPr>
          <p:grpSpPr bwMode="auto">
            <a:xfrm>
              <a:off x="2111509" y="2278960"/>
              <a:ext cx="528803" cy="507188"/>
              <a:chOff x="2288991" y="1611486"/>
              <a:chExt cx="528803" cy="507188"/>
            </a:xfrm>
          </p:grpSpPr>
          <p:cxnSp>
            <p:nvCxnSpPr>
              <p:cNvPr id="89" name="直接连接符 88"/>
              <p:cNvCxnSpPr/>
              <p:nvPr/>
            </p:nvCxnSpPr>
            <p:spPr>
              <a:xfrm flipH="1">
                <a:off x="2321211" y="1611157"/>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rot="5400000" flipH="1">
                <a:off x="2341819" y="1615952"/>
                <a:ext cx="423840"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24" name="组合 75"/>
            <p:cNvGrpSpPr>
              <a:grpSpLocks/>
            </p:cNvGrpSpPr>
            <p:nvPr/>
          </p:nvGrpSpPr>
          <p:grpSpPr bwMode="auto">
            <a:xfrm>
              <a:off x="2113432" y="5255579"/>
              <a:ext cx="528803" cy="507188"/>
              <a:chOff x="2288991" y="1611486"/>
              <a:chExt cx="528803" cy="507188"/>
            </a:xfrm>
          </p:grpSpPr>
          <p:cxnSp>
            <p:nvCxnSpPr>
              <p:cNvPr id="87" name="直接连接符 86"/>
              <p:cNvCxnSpPr/>
              <p:nvPr/>
            </p:nvCxnSpPr>
            <p:spPr>
              <a:xfrm flipH="1">
                <a:off x="2320874" y="1610940"/>
                <a:ext cx="439662"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rot="5400000" flipH="1">
                <a:off x="2341483" y="1615734"/>
                <a:ext cx="423839"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25" name="组合 76"/>
            <p:cNvGrpSpPr>
              <a:grpSpLocks/>
            </p:cNvGrpSpPr>
            <p:nvPr/>
          </p:nvGrpSpPr>
          <p:grpSpPr bwMode="auto">
            <a:xfrm>
              <a:off x="2115362" y="4644050"/>
              <a:ext cx="528803" cy="507188"/>
              <a:chOff x="2288991" y="1611486"/>
              <a:chExt cx="528803" cy="507188"/>
            </a:xfrm>
          </p:grpSpPr>
          <p:cxnSp>
            <p:nvCxnSpPr>
              <p:cNvPr id="85" name="直接连接符 84"/>
              <p:cNvCxnSpPr/>
              <p:nvPr/>
            </p:nvCxnSpPr>
            <p:spPr>
              <a:xfrm flipH="1">
                <a:off x="2320533" y="1611314"/>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rot="5400000" flipH="1">
                <a:off x="2341140" y="1616109"/>
                <a:ext cx="423840"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26" name="组合 77"/>
            <p:cNvGrpSpPr>
              <a:grpSpLocks/>
            </p:cNvGrpSpPr>
            <p:nvPr/>
          </p:nvGrpSpPr>
          <p:grpSpPr bwMode="auto">
            <a:xfrm>
              <a:off x="2105720" y="2828756"/>
              <a:ext cx="528803" cy="507188"/>
              <a:chOff x="2288991" y="1611486"/>
              <a:chExt cx="528803" cy="507188"/>
            </a:xfrm>
          </p:grpSpPr>
          <p:cxnSp>
            <p:nvCxnSpPr>
              <p:cNvPr id="83" name="直接连接符 82"/>
              <p:cNvCxnSpPr/>
              <p:nvPr/>
            </p:nvCxnSpPr>
            <p:spPr>
              <a:xfrm flipH="1">
                <a:off x="2320651" y="1612194"/>
                <a:ext cx="439661" cy="50638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rot="5400000" flipH="1">
                <a:off x="2342053" y="1616195"/>
                <a:ext cx="422253"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427" name="组合 78"/>
            <p:cNvGrpSpPr>
              <a:grpSpLocks/>
            </p:cNvGrpSpPr>
            <p:nvPr/>
          </p:nvGrpSpPr>
          <p:grpSpPr bwMode="auto">
            <a:xfrm>
              <a:off x="2119223" y="3444143"/>
              <a:ext cx="528803" cy="507188"/>
              <a:chOff x="2288991" y="1611486"/>
              <a:chExt cx="528803" cy="507188"/>
            </a:xfrm>
          </p:grpSpPr>
          <p:cxnSp>
            <p:nvCxnSpPr>
              <p:cNvPr id="81" name="直接连接符 80"/>
              <p:cNvCxnSpPr/>
              <p:nvPr/>
            </p:nvCxnSpPr>
            <p:spPr>
              <a:xfrm flipH="1">
                <a:off x="2321432" y="1611136"/>
                <a:ext cx="439662"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rot="5400000" flipH="1">
                <a:off x="2342040" y="1615931"/>
                <a:ext cx="423840" cy="528546"/>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80" name="矩形 79"/>
            <p:cNvSpPr/>
            <p:nvPr/>
          </p:nvSpPr>
          <p:spPr>
            <a:xfrm>
              <a:off x="1965960" y="1051560"/>
              <a:ext cx="801548" cy="4979718"/>
            </a:xfrm>
            <a:prstGeom prst="rect">
              <a:avLst/>
            </a:prstGeom>
            <a:solidFill>
              <a:schemeClr val="bg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5366" name="组合 131"/>
          <p:cNvGrpSpPr>
            <a:grpSpLocks/>
          </p:cNvGrpSpPr>
          <p:nvPr/>
        </p:nvGrpSpPr>
        <p:grpSpPr bwMode="auto">
          <a:xfrm>
            <a:off x="2555875" y="3152775"/>
            <a:ext cx="1058863" cy="712788"/>
            <a:chOff x="558312" y="3236449"/>
            <a:chExt cx="1059473" cy="713934"/>
          </a:xfrm>
        </p:grpSpPr>
        <p:sp>
          <p:nvSpPr>
            <p:cNvPr id="124" name="等腰三角形 123"/>
            <p:cNvSpPr/>
            <p:nvPr/>
          </p:nvSpPr>
          <p:spPr>
            <a:xfrm rot="5400000">
              <a:off x="542964" y="3251797"/>
              <a:ext cx="502457" cy="47176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26" name="直接连接符 125"/>
            <p:cNvCxnSpPr>
              <a:stCxn id="124" idx="0"/>
            </p:cNvCxnSpPr>
            <p:nvPr/>
          </p:nvCxnSpPr>
          <p:spPr>
            <a:xfrm>
              <a:off x="1030072" y="3487677"/>
              <a:ext cx="587713" cy="1591"/>
            </a:xfrm>
            <a:prstGeom prst="line">
              <a:avLst/>
            </a:prstGeom>
          </p:spPr>
          <p:style>
            <a:lnRef idx="1">
              <a:schemeClr val="accent1"/>
            </a:lnRef>
            <a:fillRef idx="0">
              <a:schemeClr val="accent1"/>
            </a:fillRef>
            <a:effectRef idx="0">
              <a:schemeClr val="accent1"/>
            </a:effectRef>
            <a:fontRef idx="minor">
              <a:schemeClr val="tx1"/>
            </a:fontRef>
          </p:style>
        </p:cxnSp>
        <p:grpSp>
          <p:nvGrpSpPr>
            <p:cNvPr id="15417" name="组合 127"/>
            <p:cNvGrpSpPr>
              <a:grpSpLocks/>
            </p:cNvGrpSpPr>
            <p:nvPr/>
          </p:nvGrpSpPr>
          <p:grpSpPr bwMode="auto">
            <a:xfrm>
              <a:off x="755258" y="3447463"/>
              <a:ext cx="820322" cy="502920"/>
              <a:chOff x="811530" y="2223575"/>
              <a:chExt cx="820322" cy="502920"/>
            </a:xfrm>
          </p:grpSpPr>
          <p:sp>
            <p:nvSpPr>
              <p:cNvPr id="129" name="等腰三角形 128"/>
              <p:cNvSpPr/>
              <p:nvPr/>
            </p:nvSpPr>
            <p:spPr>
              <a:xfrm rot="5400000">
                <a:off x="777138" y="2258448"/>
                <a:ext cx="502456" cy="433638"/>
              </a:xfrm>
              <a:prstGeom prst="triangl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0" name="直接连接符 129"/>
              <p:cNvCxnSpPr>
                <a:stCxn id="129" idx="0"/>
              </p:cNvCxnSpPr>
              <p:nvPr/>
            </p:nvCxnSpPr>
            <p:spPr>
              <a:xfrm>
                <a:off x="1245185" y="2475267"/>
                <a:ext cx="385984" cy="159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15367" name="组合 132"/>
          <p:cNvGrpSpPr>
            <a:grpSpLocks/>
          </p:cNvGrpSpPr>
          <p:nvPr/>
        </p:nvGrpSpPr>
        <p:grpSpPr bwMode="auto">
          <a:xfrm>
            <a:off x="544513" y="3165475"/>
            <a:ext cx="1058862" cy="714375"/>
            <a:chOff x="558312" y="3236449"/>
            <a:chExt cx="1059473" cy="713934"/>
          </a:xfrm>
        </p:grpSpPr>
        <p:sp>
          <p:nvSpPr>
            <p:cNvPr id="134" name="等腰三角形 133"/>
            <p:cNvSpPr/>
            <p:nvPr/>
          </p:nvSpPr>
          <p:spPr>
            <a:xfrm rot="5400000">
              <a:off x="542728" y="3252033"/>
              <a:ext cx="502927" cy="47175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5" name="直接连接符 134"/>
            <p:cNvCxnSpPr>
              <a:stCxn id="134" idx="0"/>
            </p:cNvCxnSpPr>
            <p:nvPr/>
          </p:nvCxnSpPr>
          <p:spPr>
            <a:xfrm>
              <a:off x="1030071" y="3487119"/>
              <a:ext cx="587714" cy="1587"/>
            </a:xfrm>
            <a:prstGeom prst="line">
              <a:avLst/>
            </a:prstGeom>
          </p:spPr>
          <p:style>
            <a:lnRef idx="1">
              <a:schemeClr val="accent1"/>
            </a:lnRef>
            <a:fillRef idx="0">
              <a:schemeClr val="accent1"/>
            </a:fillRef>
            <a:effectRef idx="0">
              <a:schemeClr val="accent1"/>
            </a:effectRef>
            <a:fontRef idx="minor">
              <a:schemeClr val="tx1"/>
            </a:fontRef>
          </p:style>
        </p:cxnSp>
        <p:grpSp>
          <p:nvGrpSpPr>
            <p:cNvPr id="15412" name="组合 135"/>
            <p:cNvGrpSpPr>
              <a:grpSpLocks/>
            </p:cNvGrpSpPr>
            <p:nvPr/>
          </p:nvGrpSpPr>
          <p:grpSpPr bwMode="auto">
            <a:xfrm>
              <a:off x="755258" y="3447463"/>
              <a:ext cx="820322" cy="502920"/>
              <a:chOff x="811530" y="2223575"/>
              <a:chExt cx="820322" cy="502920"/>
            </a:xfrm>
          </p:grpSpPr>
          <p:sp>
            <p:nvSpPr>
              <p:cNvPr id="137" name="等腰三角形 136"/>
              <p:cNvSpPr/>
              <p:nvPr/>
            </p:nvSpPr>
            <p:spPr>
              <a:xfrm rot="5400000">
                <a:off x="776904" y="2258213"/>
                <a:ext cx="502926" cy="433637"/>
              </a:xfrm>
              <a:prstGeom prst="triangl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8" name="直接连接符 137"/>
              <p:cNvCxnSpPr>
                <a:stCxn id="137" idx="0"/>
              </p:cNvCxnSpPr>
              <p:nvPr/>
            </p:nvCxnSpPr>
            <p:spPr>
              <a:xfrm>
                <a:off x="1245185" y="2475825"/>
                <a:ext cx="38598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15368" name="组合 138"/>
          <p:cNvGrpSpPr>
            <a:grpSpLocks/>
          </p:cNvGrpSpPr>
          <p:nvPr/>
        </p:nvGrpSpPr>
        <p:grpSpPr bwMode="auto">
          <a:xfrm>
            <a:off x="4540250" y="3152775"/>
            <a:ext cx="1058863" cy="712788"/>
            <a:chOff x="558312" y="3236449"/>
            <a:chExt cx="1059473" cy="713934"/>
          </a:xfrm>
        </p:grpSpPr>
        <p:sp>
          <p:nvSpPr>
            <p:cNvPr id="140" name="等腰三角形 139"/>
            <p:cNvSpPr/>
            <p:nvPr/>
          </p:nvSpPr>
          <p:spPr>
            <a:xfrm rot="5400000">
              <a:off x="542964" y="3251797"/>
              <a:ext cx="502457" cy="47176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41" name="直接连接符 140"/>
            <p:cNvCxnSpPr>
              <a:stCxn id="140" idx="0"/>
            </p:cNvCxnSpPr>
            <p:nvPr/>
          </p:nvCxnSpPr>
          <p:spPr>
            <a:xfrm>
              <a:off x="1030072" y="3487677"/>
              <a:ext cx="587713" cy="1591"/>
            </a:xfrm>
            <a:prstGeom prst="line">
              <a:avLst/>
            </a:prstGeom>
          </p:spPr>
          <p:style>
            <a:lnRef idx="1">
              <a:schemeClr val="accent1"/>
            </a:lnRef>
            <a:fillRef idx="0">
              <a:schemeClr val="accent1"/>
            </a:fillRef>
            <a:effectRef idx="0">
              <a:schemeClr val="accent1"/>
            </a:effectRef>
            <a:fontRef idx="minor">
              <a:schemeClr val="tx1"/>
            </a:fontRef>
          </p:style>
        </p:cxnSp>
        <p:grpSp>
          <p:nvGrpSpPr>
            <p:cNvPr id="15407" name="组合 141"/>
            <p:cNvGrpSpPr>
              <a:grpSpLocks/>
            </p:cNvGrpSpPr>
            <p:nvPr/>
          </p:nvGrpSpPr>
          <p:grpSpPr bwMode="auto">
            <a:xfrm>
              <a:off x="755258" y="3447463"/>
              <a:ext cx="820322" cy="502920"/>
              <a:chOff x="811530" y="2223575"/>
              <a:chExt cx="820322" cy="502920"/>
            </a:xfrm>
          </p:grpSpPr>
          <p:sp>
            <p:nvSpPr>
              <p:cNvPr id="143" name="等腰三角形 142"/>
              <p:cNvSpPr/>
              <p:nvPr/>
            </p:nvSpPr>
            <p:spPr>
              <a:xfrm rot="5400000">
                <a:off x="777138" y="2258448"/>
                <a:ext cx="502456" cy="433638"/>
              </a:xfrm>
              <a:prstGeom prst="triangl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44" name="直接连接符 143"/>
              <p:cNvCxnSpPr>
                <a:stCxn id="143" idx="0"/>
              </p:cNvCxnSpPr>
              <p:nvPr/>
            </p:nvCxnSpPr>
            <p:spPr>
              <a:xfrm>
                <a:off x="1245185" y="2475267"/>
                <a:ext cx="385984" cy="159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15369" name="组合 144"/>
          <p:cNvGrpSpPr>
            <a:grpSpLocks/>
          </p:cNvGrpSpPr>
          <p:nvPr/>
        </p:nvGrpSpPr>
        <p:grpSpPr bwMode="auto">
          <a:xfrm>
            <a:off x="5589588" y="1098550"/>
            <a:ext cx="801687" cy="4979988"/>
            <a:chOff x="1965960" y="1051560"/>
            <a:chExt cx="801548" cy="4979718"/>
          </a:xfrm>
        </p:grpSpPr>
        <p:grpSp>
          <p:nvGrpSpPr>
            <p:cNvPr id="15380" name="组合 145"/>
            <p:cNvGrpSpPr>
              <a:grpSpLocks/>
            </p:cNvGrpSpPr>
            <p:nvPr/>
          </p:nvGrpSpPr>
          <p:grpSpPr bwMode="auto">
            <a:xfrm>
              <a:off x="2103795" y="1136924"/>
              <a:ext cx="528803" cy="507188"/>
              <a:chOff x="2288991" y="1611486"/>
              <a:chExt cx="528803" cy="507188"/>
            </a:xfrm>
          </p:grpSpPr>
          <p:cxnSp>
            <p:nvCxnSpPr>
              <p:cNvPr id="169" name="直接连接符 168"/>
              <p:cNvCxnSpPr/>
              <p:nvPr/>
            </p:nvCxnSpPr>
            <p:spPr>
              <a:xfrm flipH="1">
                <a:off x="2320988" y="1611842"/>
                <a:ext cx="439662" cy="50638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rot="5400000" flipH="1">
                <a:off x="2342390" y="1615843"/>
                <a:ext cx="422253"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381" name="组合 146"/>
            <p:cNvGrpSpPr>
              <a:grpSpLocks/>
            </p:cNvGrpSpPr>
            <p:nvPr/>
          </p:nvGrpSpPr>
          <p:grpSpPr bwMode="auto">
            <a:xfrm>
              <a:off x="2105722" y="1729161"/>
              <a:ext cx="528803" cy="507188"/>
              <a:chOff x="2288991" y="1611486"/>
              <a:chExt cx="528803" cy="507188"/>
            </a:xfrm>
          </p:grpSpPr>
          <p:cxnSp>
            <p:nvCxnSpPr>
              <p:cNvPr id="167" name="直接连接符 166"/>
              <p:cNvCxnSpPr/>
              <p:nvPr/>
            </p:nvCxnSpPr>
            <p:spPr>
              <a:xfrm flipH="1">
                <a:off x="2320649" y="1611711"/>
                <a:ext cx="439661" cy="50638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rot="5400000" flipH="1">
                <a:off x="2342051" y="1615712"/>
                <a:ext cx="422253"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382" name="组合 147"/>
            <p:cNvGrpSpPr>
              <a:grpSpLocks/>
            </p:cNvGrpSpPr>
            <p:nvPr/>
          </p:nvGrpSpPr>
          <p:grpSpPr bwMode="auto">
            <a:xfrm>
              <a:off x="2130797" y="4034449"/>
              <a:ext cx="528803" cy="507188"/>
              <a:chOff x="2288991" y="1611486"/>
              <a:chExt cx="528803" cy="507188"/>
            </a:xfrm>
          </p:grpSpPr>
          <p:cxnSp>
            <p:nvCxnSpPr>
              <p:cNvPr id="165" name="直接连接符 164"/>
              <p:cNvCxnSpPr/>
              <p:nvPr/>
            </p:nvCxnSpPr>
            <p:spPr>
              <a:xfrm flipH="1">
                <a:off x="2320969" y="1611348"/>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6" name="直接连接符 165"/>
              <p:cNvCxnSpPr/>
              <p:nvPr/>
            </p:nvCxnSpPr>
            <p:spPr>
              <a:xfrm rot="5400000" flipH="1">
                <a:off x="2341578" y="1616142"/>
                <a:ext cx="423839"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383" name="组合 148"/>
            <p:cNvGrpSpPr>
              <a:grpSpLocks/>
            </p:cNvGrpSpPr>
            <p:nvPr/>
          </p:nvGrpSpPr>
          <p:grpSpPr bwMode="auto">
            <a:xfrm>
              <a:off x="2111509" y="2278960"/>
              <a:ext cx="528803" cy="507188"/>
              <a:chOff x="2288991" y="1611486"/>
              <a:chExt cx="528803" cy="507188"/>
            </a:xfrm>
          </p:grpSpPr>
          <p:cxnSp>
            <p:nvCxnSpPr>
              <p:cNvPr id="163" name="直接连接符 162"/>
              <p:cNvCxnSpPr/>
              <p:nvPr/>
            </p:nvCxnSpPr>
            <p:spPr>
              <a:xfrm flipH="1">
                <a:off x="2321211" y="1611157"/>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rot="5400000" flipH="1">
                <a:off x="2341820" y="1615951"/>
                <a:ext cx="423839"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384" name="组合 149"/>
            <p:cNvGrpSpPr>
              <a:grpSpLocks/>
            </p:cNvGrpSpPr>
            <p:nvPr/>
          </p:nvGrpSpPr>
          <p:grpSpPr bwMode="auto">
            <a:xfrm>
              <a:off x="2113432" y="5255579"/>
              <a:ext cx="528803" cy="507188"/>
              <a:chOff x="2288991" y="1611486"/>
              <a:chExt cx="528803" cy="507188"/>
            </a:xfrm>
          </p:grpSpPr>
          <p:cxnSp>
            <p:nvCxnSpPr>
              <p:cNvPr id="161" name="直接连接符 160"/>
              <p:cNvCxnSpPr/>
              <p:nvPr/>
            </p:nvCxnSpPr>
            <p:spPr>
              <a:xfrm flipH="1">
                <a:off x="2320874" y="1610939"/>
                <a:ext cx="439662"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rot="5400000" flipH="1">
                <a:off x="2341482" y="1615734"/>
                <a:ext cx="423840"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385" name="组合 150"/>
            <p:cNvGrpSpPr>
              <a:grpSpLocks/>
            </p:cNvGrpSpPr>
            <p:nvPr/>
          </p:nvGrpSpPr>
          <p:grpSpPr bwMode="auto">
            <a:xfrm>
              <a:off x="2115362" y="4644050"/>
              <a:ext cx="528803" cy="507188"/>
              <a:chOff x="2288991" y="1611486"/>
              <a:chExt cx="528803" cy="507188"/>
            </a:xfrm>
          </p:grpSpPr>
          <p:cxnSp>
            <p:nvCxnSpPr>
              <p:cNvPr id="159" name="直接连接符 158"/>
              <p:cNvCxnSpPr/>
              <p:nvPr/>
            </p:nvCxnSpPr>
            <p:spPr>
              <a:xfrm flipH="1">
                <a:off x="2320533" y="1611314"/>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rot="5400000" flipH="1">
                <a:off x="2341141" y="1616108"/>
                <a:ext cx="423839"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386" name="组合 151"/>
            <p:cNvGrpSpPr>
              <a:grpSpLocks/>
            </p:cNvGrpSpPr>
            <p:nvPr/>
          </p:nvGrpSpPr>
          <p:grpSpPr bwMode="auto">
            <a:xfrm>
              <a:off x="2105720" y="2828756"/>
              <a:ext cx="528803" cy="507188"/>
              <a:chOff x="2288991" y="1611486"/>
              <a:chExt cx="528803" cy="507188"/>
            </a:xfrm>
          </p:grpSpPr>
          <p:cxnSp>
            <p:nvCxnSpPr>
              <p:cNvPr id="157" name="直接连接符 156"/>
              <p:cNvCxnSpPr/>
              <p:nvPr/>
            </p:nvCxnSpPr>
            <p:spPr>
              <a:xfrm flipH="1">
                <a:off x="2320651" y="1612194"/>
                <a:ext cx="439661" cy="50638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rot="5400000" flipH="1">
                <a:off x="2342053" y="1616195"/>
                <a:ext cx="422253"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5387" name="组合 152"/>
            <p:cNvGrpSpPr>
              <a:grpSpLocks/>
            </p:cNvGrpSpPr>
            <p:nvPr/>
          </p:nvGrpSpPr>
          <p:grpSpPr bwMode="auto">
            <a:xfrm>
              <a:off x="2119223" y="3444143"/>
              <a:ext cx="528803" cy="507188"/>
              <a:chOff x="2288991" y="1611486"/>
              <a:chExt cx="528803" cy="507188"/>
            </a:xfrm>
          </p:grpSpPr>
          <p:cxnSp>
            <p:nvCxnSpPr>
              <p:cNvPr id="155" name="直接连接符 154"/>
              <p:cNvCxnSpPr/>
              <p:nvPr/>
            </p:nvCxnSpPr>
            <p:spPr>
              <a:xfrm flipH="1">
                <a:off x="2321432" y="1611136"/>
                <a:ext cx="439662"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rot="5400000" flipH="1">
                <a:off x="2342041" y="1615930"/>
                <a:ext cx="423839" cy="528546"/>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154" name="矩形 153"/>
            <p:cNvSpPr/>
            <p:nvPr/>
          </p:nvSpPr>
          <p:spPr>
            <a:xfrm>
              <a:off x="1965960" y="1051560"/>
              <a:ext cx="801548" cy="4979718"/>
            </a:xfrm>
            <a:prstGeom prst="rect">
              <a:avLst/>
            </a:prstGeom>
            <a:solidFill>
              <a:schemeClr val="bg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5370" name="组合 170"/>
          <p:cNvGrpSpPr>
            <a:grpSpLocks/>
          </p:cNvGrpSpPr>
          <p:nvPr/>
        </p:nvGrpSpPr>
        <p:grpSpPr bwMode="auto">
          <a:xfrm>
            <a:off x="6453188" y="3081338"/>
            <a:ext cx="1058862" cy="714375"/>
            <a:chOff x="558312" y="3236449"/>
            <a:chExt cx="1059473" cy="713934"/>
          </a:xfrm>
        </p:grpSpPr>
        <p:sp>
          <p:nvSpPr>
            <p:cNvPr id="172" name="等腰三角形 171"/>
            <p:cNvSpPr/>
            <p:nvPr/>
          </p:nvSpPr>
          <p:spPr>
            <a:xfrm rot="5400000">
              <a:off x="542728" y="3252033"/>
              <a:ext cx="502926" cy="47175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73" name="直接连接符 172"/>
            <p:cNvCxnSpPr>
              <a:stCxn id="172" idx="0"/>
            </p:cNvCxnSpPr>
            <p:nvPr/>
          </p:nvCxnSpPr>
          <p:spPr>
            <a:xfrm>
              <a:off x="1030071" y="3487119"/>
              <a:ext cx="587714" cy="1586"/>
            </a:xfrm>
            <a:prstGeom prst="line">
              <a:avLst/>
            </a:prstGeom>
          </p:spPr>
          <p:style>
            <a:lnRef idx="1">
              <a:schemeClr val="accent1"/>
            </a:lnRef>
            <a:fillRef idx="0">
              <a:schemeClr val="accent1"/>
            </a:fillRef>
            <a:effectRef idx="0">
              <a:schemeClr val="accent1"/>
            </a:effectRef>
            <a:fontRef idx="minor">
              <a:schemeClr val="tx1"/>
            </a:fontRef>
          </p:style>
        </p:cxnSp>
        <p:grpSp>
          <p:nvGrpSpPr>
            <p:cNvPr id="15377" name="组合 173"/>
            <p:cNvGrpSpPr>
              <a:grpSpLocks/>
            </p:cNvGrpSpPr>
            <p:nvPr/>
          </p:nvGrpSpPr>
          <p:grpSpPr bwMode="auto">
            <a:xfrm>
              <a:off x="755258" y="3447463"/>
              <a:ext cx="820322" cy="502920"/>
              <a:chOff x="811530" y="2223575"/>
              <a:chExt cx="820322" cy="502920"/>
            </a:xfrm>
          </p:grpSpPr>
          <p:sp>
            <p:nvSpPr>
              <p:cNvPr id="175" name="等腰三角形 174"/>
              <p:cNvSpPr/>
              <p:nvPr/>
            </p:nvSpPr>
            <p:spPr>
              <a:xfrm rot="5400000">
                <a:off x="776904" y="2258212"/>
                <a:ext cx="502927" cy="433637"/>
              </a:xfrm>
              <a:prstGeom prst="triangl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76" name="直接连接符 175"/>
              <p:cNvCxnSpPr>
                <a:stCxn id="175" idx="0"/>
              </p:cNvCxnSpPr>
              <p:nvPr/>
            </p:nvCxnSpPr>
            <p:spPr>
              <a:xfrm>
                <a:off x="1245185" y="2475825"/>
                <a:ext cx="38598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15371" name="TextBox 176"/>
          <p:cNvSpPr txBox="1">
            <a:spLocks noChangeArrowheads="1"/>
          </p:cNvSpPr>
          <p:nvPr/>
        </p:nvSpPr>
        <p:spPr bwMode="auto">
          <a:xfrm>
            <a:off x="1096963" y="6232525"/>
            <a:ext cx="1728787" cy="368300"/>
          </a:xfrm>
          <a:prstGeom prst="rect">
            <a:avLst/>
          </a:prstGeom>
          <a:noFill/>
          <a:ln w="9525">
            <a:noFill/>
            <a:miter lim="800000"/>
            <a:headEnd/>
            <a:tailEnd/>
          </a:ln>
        </p:spPr>
        <p:txBody>
          <a:bodyPr wrap="none">
            <a:spAutoFit/>
          </a:bodyPr>
          <a:lstStyle/>
          <a:p>
            <a:r>
              <a:rPr lang="en-US" altLang="zh-CN"/>
              <a:t>Antenna 1 and 2</a:t>
            </a:r>
            <a:endParaRPr lang="zh-CN" altLang="en-US"/>
          </a:p>
        </p:txBody>
      </p:sp>
      <p:sp>
        <p:nvSpPr>
          <p:cNvPr id="15372" name="TextBox 177"/>
          <p:cNvSpPr txBox="1">
            <a:spLocks noChangeArrowheads="1"/>
          </p:cNvSpPr>
          <p:nvPr/>
        </p:nvSpPr>
        <p:spPr bwMode="auto">
          <a:xfrm>
            <a:off x="3122613" y="6189663"/>
            <a:ext cx="1728787" cy="369887"/>
          </a:xfrm>
          <a:prstGeom prst="rect">
            <a:avLst/>
          </a:prstGeom>
          <a:noFill/>
          <a:ln w="9525">
            <a:noFill/>
            <a:miter lim="800000"/>
            <a:headEnd/>
            <a:tailEnd/>
          </a:ln>
        </p:spPr>
        <p:txBody>
          <a:bodyPr wrap="none">
            <a:spAutoFit/>
          </a:bodyPr>
          <a:lstStyle/>
          <a:p>
            <a:r>
              <a:rPr lang="en-US" altLang="zh-CN"/>
              <a:t>Antenna 3 and 4</a:t>
            </a:r>
            <a:endParaRPr lang="zh-CN" altLang="en-US"/>
          </a:p>
        </p:txBody>
      </p:sp>
      <p:sp>
        <p:nvSpPr>
          <p:cNvPr id="15373" name="TextBox 178"/>
          <p:cNvSpPr txBox="1">
            <a:spLocks noChangeArrowheads="1"/>
          </p:cNvSpPr>
          <p:nvPr/>
        </p:nvSpPr>
        <p:spPr bwMode="auto">
          <a:xfrm>
            <a:off x="5162550" y="6175375"/>
            <a:ext cx="1728788" cy="369888"/>
          </a:xfrm>
          <a:prstGeom prst="rect">
            <a:avLst/>
          </a:prstGeom>
          <a:noFill/>
          <a:ln w="9525">
            <a:noFill/>
            <a:miter lim="800000"/>
            <a:headEnd/>
            <a:tailEnd/>
          </a:ln>
        </p:spPr>
        <p:txBody>
          <a:bodyPr wrap="none">
            <a:spAutoFit/>
          </a:bodyPr>
          <a:lstStyle/>
          <a:p>
            <a:r>
              <a:rPr lang="en-US" altLang="zh-CN"/>
              <a:t>Antenna 5 and 6</a:t>
            </a:r>
            <a:endParaRPr lang="zh-CN" altLang="en-US"/>
          </a:p>
        </p:txBody>
      </p:sp>
      <p:sp>
        <p:nvSpPr>
          <p:cNvPr id="15374" name="TextBox 179"/>
          <p:cNvSpPr txBox="1">
            <a:spLocks noChangeArrowheads="1"/>
          </p:cNvSpPr>
          <p:nvPr/>
        </p:nvSpPr>
        <p:spPr bwMode="auto">
          <a:xfrm>
            <a:off x="7048500" y="6175375"/>
            <a:ext cx="1727200" cy="369888"/>
          </a:xfrm>
          <a:prstGeom prst="rect">
            <a:avLst/>
          </a:prstGeom>
          <a:noFill/>
          <a:ln w="9525">
            <a:noFill/>
            <a:miter lim="800000"/>
            <a:headEnd/>
            <a:tailEnd/>
          </a:ln>
        </p:spPr>
        <p:txBody>
          <a:bodyPr wrap="none">
            <a:spAutoFit/>
          </a:bodyPr>
          <a:lstStyle/>
          <a:p>
            <a:r>
              <a:rPr lang="en-US" altLang="zh-CN"/>
              <a:t>Antenna 7 and 8</a:t>
            </a:r>
            <a:endParaRPr lang="zh-CN" altLang="en-US"/>
          </a:p>
        </p:txBody>
      </p:sp>
    </p:spTree>
  </p:cSld>
  <p:clrMapOvr>
    <a:masterClrMapping/>
  </p:clrMapOvr>
  <p:transition advClick="0" advTm="8000">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3"/>
          <p:cNvSpPr>
            <a:spLocks noGrp="1"/>
          </p:cNvSpPr>
          <p:nvPr>
            <p:ph type="title"/>
          </p:nvPr>
        </p:nvSpPr>
        <p:spPr>
          <a:xfrm>
            <a:off x="298450" y="0"/>
            <a:ext cx="8677275" cy="849313"/>
          </a:xfrm>
        </p:spPr>
        <p:txBody>
          <a:bodyPr/>
          <a:lstStyle/>
          <a:p>
            <a:pPr algn="l" eaLnBrk="1" hangingPunct="1"/>
            <a:r>
              <a:rPr lang="en-US" altLang="zh-CN" sz="4000" smtClean="0"/>
              <a:t>AAS structures: H4xV1, cross polarization</a:t>
            </a:r>
            <a:endParaRPr lang="zh-CN" altLang="en-US" sz="4000" smtClean="0"/>
          </a:p>
        </p:txBody>
      </p:sp>
      <p:sp>
        <p:nvSpPr>
          <p:cNvPr id="16387" name="内容占位符 5"/>
          <p:cNvSpPr>
            <a:spLocks noGrp="1"/>
          </p:cNvSpPr>
          <p:nvPr>
            <p:ph idx="1"/>
          </p:nvPr>
        </p:nvSpPr>
        <p:spPr>
          <a:xfrm>
            <a:off x="395288" y="981075"/>
            <a:ext cx="8229600" cy="4525963"/>
          </a:xfrm>
        </p:spPr>
        <p:txBody>
          <a:bodyPr/>
          <a:lstStyle/>
          <a:p>
            <a:pPr eaLnBrk="1" hangingPunct="1"/>
            <a:r>
              <a:rPr lang="en-US" altLang="zh-CN" sz="2800" smtClean="0"/>
              <a:t>Conventional 8 antenna </a:t>
            </a:r>
          </a:p>
          <a:p>
            <a:pPr eaLnBrk="1" hangingPunct="1"/>
            <a:endParaRPr lang="en-US" altLang="zh-CN" sz="2800" smtClean="0"/>
          </a:p>
          <a:p>
            <a:pPr eaLnBrk="1" hangingPunct="1"/>
            <a:r>
              <a:rPr lang="en-US" altLang="zh-CN" sz="2800" smtClean="0"/>
              <a:t>Horizontal cell partitioning is supported.</a:t>
            </a:r>
          </a:p>
          <a:p>
            <a:pPr eaLnBrk="1" hangingPunct="1"/>
            <a:endParaRPr lang="en-US" altLang="zh-CN" sz="2800" smtClean="0"/>
          </a:p>
          <a:p>
            <a:pPr eaLnBrk="1" hangingPunct="1"/>
            <a:r>
              <a:rPr lang="en-US" altLang="zh-CN" sz="2800" smtClean="0"/>
              <a:t>The largest number of radiation elements, the worst case of emission level of spurious emission.</a:t>
            </a:r>
          </a:p>
          <a:p>
            <a:pPr eaLnBrk="1" hangingPunct="1"/>
            <a:endParaRPr lang="en-US" altLang="zh-CN" sz="2800" smtClean="0"/>
          </a:p>
          <a:p>
            <a:pPr eaLnBrk="1" hangingPunct="1"/>
            <a:r>
              <a:rPr lang="en-US" altLang="zh-CN" sz="2800" smtClean="0"/>
              <a:t>The 3GPP requirements for spurious emission is per antenna connector.</a:t>
            </a:r>
          </a:p>
          <a:p>
            <a:pPr eaLnBrk="1" hangingPunct="1">
              <a:buFont typeface="Arial" pitchFamily="34" charset="0"/>
              <a:buNone/>
            </a:pPr>
            <a:endParaRPr lang="en-US" altLang="zh-CN" sz="2800" smtClean="0"/>
          </a:p>
        </p:txBody>
      </p:sp>
    </p:spTree>
  </p:cSld>
  <p:clrMapOvr>
    <a:masterClrMapping/>
  </p:clrMapOvr>
  <p:transition advClick="0" advTm="8000">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3"/>
          <p:cNvSpPr>
            <a:spLocks noGrp="1"/>
          </p:cNvSpPr>
          <p:nvPr>
            <p:ph type="title"/>
          </p:nvPr>
        </p:nvSpPr>
        <p:spPr>
          <a:xfrm>
            <a:off x="312738" y="225425"/>
            <a:ext cx="8831262" cy="849313"/>
          </a:xfrm>
        </p:spPr>
        <p:txBody>
          <a:bodyPr/>
          <a:lstStyle/>
          <a:p>
            <a:pPr algn="l" eaLnBrk="1" hangingPunct="1"/>
            <a:r>
              <a:rPr lang="en-US" altLang="zh-CN" sz="4000" smtClean="0"/>
              <a:t>AAS structures: H2xV2, cross polarization</a:t>
            </a:r>
            <a:endParaRPr lang="zh-CN" altLang="en-US" sz="4000" smtClean="0"/>
          </a:p>
        </p:txBody>
      </p:sp>
      <p:grpSp>
        <p:nvGrpSpPr>
          <p:cNvPr id="17411" name="组合 43"/>
          <p:cNvGrpSpPr>
            <a:grpSpLocks/>
          </p:cNvGrpSpPr>
          <p:nvPr/>
        </p:nvGrpSpPr>
        <p:grpSpPr bwMode="auto">
          <a:xfrm>
            <a:off x="1622425" y="1165225"/>
            <a:ext cx="801688" cy="4979988"/>
            <a:chOff x="1965960" y="1051560"/>
            <a:chExt cx="801548" cy="4979718"/>
          </a:xfrm>
        </p:grpSpPr>
        <p:grpSp>
          <p:nvGrpSpPr>
            <p:cNvPr id="17465" name="组合 15"/>
            <p:cNvGrpSpPr>
              <a:grpSpLocks/>
            </p:cNvGrpSpPr>
            <p:nvPr/>
          </p:nvGrpSpPr>
          <p:grpSpPr bwMode="auto">
            <a:xfrm>
              <a:off x="2103795" y="1136924"/>
              <a:ext cx="528803" cy="507188"/>
              <a:chOff x="2288991" y="1611486"/>
              <a:chExt cx="528803" cy="507188"/>
            </a:xfrm>
          </p:grpSpPr>
          <p:cxnSp>
            <p:nvCxnSpPr>
              <p:cNvPr id="9" name="直接连接符 8"/>
              <p:cNvCxnSpPr/>
              <p:nvPr/>
            </p:nvCxnSpPr>
            <p:spPr>
              <a:xfrm flipH="1">
                <a:off x="2320989" y="1611842"/>
                <a:ext cx="439661" cy="50638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flipH="1">
                <a:off x="2342391" y="1615843"/>
                <a:ext cx="422253"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7466" name="组合 16"/>
            <p:cNvGrpSpPr>
              <a:grpSpLocks/>
            </p:cNvGrpSpPr>
            <p:nvPr/>
          </p:nvGrpSpPr>
          <p:grpSpPr bwMode="auto">
            <a:xfrm>
              <a:off x="2105722" y="1729161"/>
              <a:ext cx="528803" cy="507188"/>
              <a:chOff x="2288991" y="1611486"/>
              <a:chExt cx="528803" cy="507188"/>
            </a:xfrm>
          </p:grpSpPr>
          <p:cxnSp>
            <p:nvCxnSpPr>
              <p:cNvPr id="18" name="直接连接符 17"/>
              <p:cNvCxnSpPr/>
              <p:nvPr/>
            </p:nvCxnSpPr>
            <p:spPr>
              <a:xfrm flipH="1">
                <a:off x="2320649" y="1611711"/>
                <a:ext cx="439662" cy="50638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flipH="1">
                <a:off x="2342051" y="1615712"/>
                <a:ext cx="422253"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7467" name="组合 19"/>
            <p:cNvGrpSpPr>
              <a:grpSpLocks/>
            </p:cNvGrpSpPr>
            <p:nvPr/>
          </p:nvGrpSpPr>
          <p:grpSpPr bwMode="auto">
            <a:xfrm>
              <a:off x="2130797" y="4034449"/>
              <a:ext cx="528803" cy="507188"/>
              <a:chOff x="2288991" y="1611486"/>
              <a:chExt cx="528803" cy="507188"/>
            </a:xfrm>
          </p:grpSpPr>
          <p:cxnSp>
            <p:nvCxnSpPr>
              <p:cNvPr id="21" name="直接连接符 20"/>
              <p:cNvCxnSpPr/>
              <p:nvPr/>
            </p:nvCxnSpPr>
            <p:spPr>
              <a:xfrm flipH="1">
                <a:off x="2320969" y="1611348"/>
                <a:ext cx="439662"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flipH="1">
                <a:off x="2341578" y="1616142"/>
                <a:ext cx="423839"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7468" name="组合 25"/>
            <p:cNvGrpSpPr>
              <a:grpSpLocks/>
            </p:cNvGrpSpPr>
            <p:nvPr/>
          </p:nvGrpSpPr>
          <p:grpSpPr bwMode="auto">
            <a:xfrm>
              <a:off x="2111509" y="2278960"/>
              <a:ext cx="528803" cy="507188"/>
              <a:chOff x="2288991" y="1611486"/>
              <a:chExt cx="528803" cy="507188"/>
            </a:xfrm>
          </p:grpSpPr>
          <p:cxnSp>
            <p:nvCxnSpPr>
              <p:cNvPr id="27" name="直接连接符 26"/>
              <p:cNvCxnSpPr/>
              <p:nvPr/>
            </p:nvCxnSpPr>
            <p:spPr>
              <a:xfrm flipH="1">
                <a:off x="2321211" y="1611157"/>
                <a:ext cx="439662"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5400000" flipH="1">
                <a:off x="2341820" y="1615951"/>
                <a:ext cx="423839"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7469" name="组合 28"/>
            <p:cNvGrpSpPr>
              <a:grpSpLocks/>
            </p:cNvGrpSpPr>
            <p:nvPr/>
          </p:nvGrpSpPr>
          <p:grpSpPr bwMode="auto">
            <a:xfrm>
              <a:off x="2113432" y="5255579"/>
              <a:ext cx="528803" cy="507188"/>
              <a:chOff x="2288991" y="1611486"/>
              <a:chExt cx="528803" cy="507188"/>
            </a:xfrm>
          </p:grpSpPr>
          <p:cxnSp>
            <p:nvCxnSpPr>
              <p:cNvPr id="30" name="直接连接符 29"/>
              <p:cNvCxnSpPr/>
              <p:nvPr/>
            </p:nvCxnSpPr>
            <p:spPr>
              <a:xfrm flipH="1">
                <a:off x="2320875" y="1610939"/>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flipH="1">
                <a:off x="2341483" y="1615734"/>
                <a:ext cx="423840"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7470" name="组合 31"/>
            <p:cNvGrpSpPr>
              <a:grpSpLocks/>
            </p:cNvGrpSpPr>
            <p:nvPr/>
          </p:nvGrpSpPr>
          <p:grpSpPr bwMode="auto">
            <a:xfrm>
              <a:off x="2115362" y="4644050"/>
              <a:ext cx="528803" cy="507188"/>
              <a:chOff x="2288991" y="1611486"/>
              <a:chExt cx="528803" cy="507188"/>
            </a:xfrm>
          </p:grpSpPr>
          <p:cxnSp>
            <p:nvCxnSpPr>
              <p:cNvPr id="33" name="直接连接符 32"/>
              <p:cNvCxnSpPr/>
              <p:nvPr/>
            </p:nvCxnSpPr>
            <p:spPr>
              <a:xfrm flipH="1">
                <a:off x="2320533" y="1611314"/>
                <a:ext cx="439662"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flipH="1">
                <a:off x="2341141" y="1616108"/>
                <a:ext cx="423839"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7471" name="组合 34"/>
            <p:cNvGrpSpPr>
              <a:grpSpLocks/>
            </p:cNvGrpSpPr>
            <p:nvPr/>
          </p:nvGrpSpPr>
          <p:grpSpPr bwMode="auto">
            <a:xfrm>
              <a:off x="2105720" y="2828756"/>
              <a:ext cx="528803" cy="507188"/>
              <a:chOff x="2288991" y="1611486"/>
              <a:chExt cx="528803" cy="507188"/>
            </a:xfrm>
          </p:grpSpPr>
          <p:cxnSp>
            <p:nvCxnSpPr>
              <p:cNvPr id="36" name="直接连接符 35"/>
              <p:cNvCxnSpPr/>
              <p:nvPr/>
            </p:nvCxnSpPr>
            <p:spPr>
              <a:xfrm flipH="1">
                <a:off x="2320651" y="1612194"/>
                <a:ext cx="439662" cy="50638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flipH="1">
                <a:off x="2342053" y="1616195"/>
                <a:ext cx="422253"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7472" name="组合 37"/>
            <p:cNvGrpSpPr>
              <a:grpSpLocks/>
            </p:cNvGrpSpPr>
            <p:nvPr/>
          </p:nvGrpSpPr>
          <p:grpSpPr bwMode="auto">
            <a:xfrm>
              <a:off x="2119223" y="3444143"/>
              <a:ext cx="528803" cy="507188"/>
              <a:chOff x="2288991" y="1611486"/>
              <a:chExt cx="528803" cy="507188"/>
            </a:xfrm>
          </p:grpSpPr>
          <p:cxnSp>
            <p:nvCxnSpPr>
              <p:cNvPr id="39" name="直接连接符 38"/>
              <p:cNvCxnSpPr/>
              <p:nvPr/>
            </p:nvCxnSpPr>
            <p:spPr>
              <a:xfrm flipH="1">
                <a:off x="2321433" y="1611136"/>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5400000" flipH="1">
                <a:off x="2342042" y="1615930"/>
                <a:ext cx="423839" cy="528545"/>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1965960" y="1051560"/>
              <a:ext cx="801548" cy="4979718"/>
            </a:xfrm>
            <a:prstGeom prst="rect">
              <a:avLst/>
            </a:prstGeom>
            <a:solidFill>
              <a:schemeClr val="bg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7412" name="组合 44"/>
          <p:cNvGrpSpPr>
            <a:grpSpLocks/>
          </p:cNvGrpSpPr>
          <p:nvPr/>
        </p:nvGrpSpPr>
        <p:grpSpPr bwMode="auto">
          <a:xfrm>
            <a:off x="3624263" y="1128713"/>
            <a:ext cx="801687" cy="4979987"/>
            <a:chOff x="1965960" y="1051560"/>
            <a:chExt cx="801548" cy="4979718"/>
          </a:xfrm>
        </p:grpSpPr>
        <p:grpSp>
          <p:nvGrpSpPr>
            <p:cNvPr id="17440" name="组合 45"/>
            <p:cNvGrpSpPr>
              <a:grpSpLocks/>
            </p:cNvGrpSpPr>
            <p:nvPr/>
          </p:nvGrpSpPr>
          <p:grpSpPr bwMode="auto">
            <a:xfrm>
              <a:off x="2103795" y="1136924"/>
              <a:ext cx="528803" cy="507188"/>
              <a:chOff x="2288991" y="1611486"/>
              <a:chExt cx="528803" cy="507188"/>
            </a:xfrm>
          </p:grpSpPr>
          <p:cxnSp>
            <p:nvCxnSpPr>
              <p:cNvPr id="69" name="直接连接符 68"/>
              <p:cNvCxnSpPr/>
              <p:nvPr/>
            </p:nvCxnSpPr>
            <p:spPr>
              <a:xfrm flipH="1">
                <a:off x="2320988" y="1611842"/>
                <a:ext cx="439662" cy="50638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rot="5400000" flipH="1">
                <a:off x="2342390" y="1615843"/>
                <a:ext cx="422253"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7441" name="组合 46"/>
            <p:cNvGrpSpPr>
              <a:grpSpLocks/>
            </p:cNvGrpSpPr>
            <p:nvPr/>
          </p:nvGrpSpPr>
          <p:grpSpPr bwMode="auto">
            <a:xfrm>
              <a:off x="2105722" y="1729161"/>
              <a:ext cx="528803" cy="507188"/>
              <a:chOff x="2288991" y="1611486"/>
              <a:chExt cx="528803" cy="507188"/>
            </a:xfrm>
          </p:grpSpPr>
          <p:cxnSp>
            <p:nvCxnSpPr>
              <p:cNvPr id="67" name="直接连接符 66"/>
              <p:cNvCxnSpPr/>
              <p:nvPr/>
            </p:nvCxnSpPr>
            <p:spPr>
              <a:xfrm flipH="1">
                <a:off x="2320649" y="1611710"/>
                <a:ext cx="439661" cy="50638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5400000" flipH="1">
                <a:off x="2342051" y="1615711"/>
                <a:ext cx="422253"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7442" name="组合 47"/>
            <p:cNvGrpSpPr>
              <a:grpSpLocks/>
            </p:cNvGrpSpPr>
            <p:nvPr/>
          </p:nvGrpSpPr>
          <p:grpSpPr bwMode="auto">
            <a:xfrm>
              <a:off x="2130797" y="4034449"/>
              <a:ext cx="528803" cy="507188"/>
              <a:chOff x="2288991" y="1611486"/>
              <a:chExt cx="528803" cy="507188"/>
            </a:xfrm>
          </p:grpSpPr>
          <p:cxnSp>
            <p:nvCxnSpPr>
              <p:cNvPr id="65" name="直接连接符 64"/>
              <p:cNvCxnSpPr/>
              <p:nvPr/>
            </p:nvCxnSpPr>
            <p:spPr>
              <a:xfrm flipH="1">
                <a:off x="2320969" y="1611348"/>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rot="5400000" flipH="1">
                <a:off x="2341577" y="1616143"/>
                <a:ext cx="423840"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7443" name="组合 48"/>
            <p:cNvGrpSpPr>
              <a:grpSpLocks/>
            </p:cNvGrpSpPr>
            <p:nvPr/>
          </p:nvGrpSpPr>
          <p:grpSpPr bwMode="auto">
            <a:xfrm>
              <a:off x="2111509" y="2278960"/>
              <a:ext cx="528803" cy="507188"/>
              <a:chOff x="2288991" y="1611486"/>
              <a:chExt cx="528803" cy="507188"/>
            </a:xfrm>
          </p:grpSpPr>
          <p:cxnSp>
            <p:nvCxnSpPr>
              <p:cNvPr id="63" name="直接连接符 62"/>
              <p:cNvCxnSpPr/>
              <p:nvPr/>
            </p:nvCxnSpPr>
            <p:spPr>
              <a:xfrm flipH="1">
                <a:off x="2321211" y="1611157"/>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5400000" flipH="1">
                <a:off x="2341819" y="1615952"/>
                <a:ext cx="423840"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7444" name="组合 49"/>
            <p:cNvGrpSpPr>
              <a:grpSpLocks/>
            </p:cNvGrpSpPr>
            <p:nvPr/>
          </p:nvGrpSpPr>
          <p:grpSpPr bwMode="auto">
            <a:xfrm>
              <a:off x="2113432" y="5255579"/>
              <a:ext cx="528803" cy="507188"/>
              <a:chOff x="2288991" y="1611486"/>
              <a:chExt cx="528803" cy="507188"/>
            </a:xfrm>
          </p:grpSpPr>
          <p:cxnSp>
            <p:nvCxnSpPr>
              <p:cNvPr id="61" name="直接连接符 60"/>
              <p:cNvCxnSpPr/>
              <p:nvPr/>
            </p:nvCxnSpPr>
            <p:spPr>
              <a:xfrm flipH="1">
                <a:off x="2320874" y="1610940"/>
                <a:ext cx="439662"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5400000" flipH="1">
                <a:off x="2341483" y="1615734"/>
                <a:ext cx="423839"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7445" name="组合 50"/>
            <p:cNvGrpSpPr>
              <a:grpSpLocks/>
            </p:cNvGrpSpPr>
            <p:nvPr/>
          </p:nvGrpSpPr>
          <p:grpSpPr bwMode="auto">
            <a:xfrm>
              <a:off x="2115362" y="4644050"/>
              <a:ext cx="528803" cy="507188"/>
              <a:chOff x="2288991" y="1611486"/>
              <a:chExt cx="528803" cy="507188"/>
            </a:xfrm>
          </p:grpSpPr>
          <p:cxnSp>
            <p:nvCxnSpPr>
              <p:cNvPr id="59" name="直接连接符 58"/>
              <p:cNvCxnSpPr/>
              <p:nvPr/>
            </p:nvCxnSpPr>
            <p:spPr>
              <a:xfrm flipH="1">
                <a:off x="2320533" y="1611314"/>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5400000" flipH="1">
                <a:off x="2341140" y="1616109"/>
                <a:ext cx="423840"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7446" name="组合 51"/>
            <p:cNvGrpSpPr>
              <a:grpSpLocks/>
            </p:cNvGrpSpPr>
            <p:nvPr/>
          </p:nvGrpSpPr>
          <p:grpSpPr bwMode="auto">
            <a:xfrm>
              <a:off x="2105720" y="2828756"/>
              <a:ext cx="528803" cy="507188"/>
              <a:chOff x="2288991" y="1611486"/>
              <a:chExt cx="528803" cy="507188"/>
            </a:xfrm>
          </p:grpSpPr>
          <p:cxnSp>
            <p:nvCxnSpPr>
              <p:cNvPr id="57" name="直接连接符 56"/>
              <p:cNvCxnSpPr/>
              <p:nvPr/>
            </p:nvCxnSpPr>
            <p:spPr>
              <a:xfrm flipH="1">
                <a:off x="2320651" y="1612194"/>
                <a:ext cx="439661" cy="50638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5400000" flipH="1">
                <a:off x="2342053" y="1616195"/>
                <a:ext cx="422253"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7447" name="组合 52"/>
            <p:cNvGrpSpPr>
              <a:grpSpLocks/>
            </p:cNvGrpSpPr>
            <p:nvPr/>
          </p:nvGrpSpPr>
          <p:grpSpPr bwMode="auto">
            <a:xfrm>
              <a:off x="2119223" y="3444143"/>
              <a:ext cx="528803" cy="507188"/>
              <a:chOff x="2288991" y="1611486"/>
              <a:chExt cx="528803" cy="507188"/>
            </a:xfrm>
          </p:grpSpPr>
          <p:cxnSp>
            <p:nvCxnSpPr>
              <p:cNvPr id="55" name="直接连接符 54"/>
              <p:cNvCxnSpPr/>
              <p:nvPr/>
            </p:nvCxnSpPr>
            <p:spPr>
              <a:xfrm flipH="1">
                <a:off x="2321432" y="1611136"/>
                <a:ext cx="439662"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flipH="1">
                <a:off x="2342040" y="1615931"/>
                <a:ext cx="423840" cy="528546"/>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54" name="矩形 53"/>
            <p:cNvSpPr/>
            <p:nvPr/>
          </p:nvSpPr>
          <p:spPr>
            <a:xfrm>
              <a:off x="1965960" y="1051560"/>
              <a:ext cx="801548" cy="4979718"/>
            </a:xfrm>
            <a:prstGeom prst="rect">
              <a:avLst/>
            </a:prstGeom>
            <a:solidFill>
              <a:schemeClr val="bg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7413" name="组合 132"/>
          <p:cNvGrpSpPr>
            <a:grpSpLocks/>
          </p:cNvGrpSpPr>
          <p:nvPr/>
        </p:nvGrpSpPr>
        <p:grpSpPr bwMode="auto">
          <a:xfrm>
            <a:off x="544513" y="3475038"/>
            <a:ext cx="1058862" cy="714375"/>
            <a:chOff x="558312" y="3236449"/>
            <a:chExt cx="1059473" cy="713934"/>
          </a:xfrm>
        </p:grpSpPr>
        <p:sp>
          <p:nvSpPr>
            <p:cNvPr id="134" name="等腰三角形 133"/>
            <p:cNvSpPr/>
            <p:nvPr/>
          </p:nvSpPr>
          <p:spPr>
            <a:xfrm rot="5400000">
              <a:off x="542728" y="3252033"/>
              <a:ext cx="502926" cy="47175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5" name="直接连接符 134"/>
            <p:cNvCxnSpPr>
              <a:stCxn id="134" idx="0"/>
            </p:cNvCxnSpPr>
            <p:nvPr/>
          </p:nvCxnSpPr>
          <p:spPr>
            <a:xfrm>
              <a:off x="1030071" y="3487119"/>
              <a:ext cx="587714" cy="1586"/>
            </a:xfrm>
            <a:prstGeom prst="line">
              <a:avLst/>
            </a:prstGeom>
          </p:spPr>
          <p:style>
            <a:lnRef idx="1">
              <a:schemeClr val="accent1"/>
            </a:lnRef>
            <a:fillRef idx="0">
              <a:schemeClr val="accent1"/>
            </a:fillRef>
            <a:effectRef idx="0">
              <a:schemeClr val="accent1"/>
            </a:effectRef>
            <a:fontRef idx="minor">
              <a:schemeClr val="tx1"/>
            </a:fontRef>
          </p:style>
        </p:cxnSp>
        <p:grpSp>
          <p:nvGrpSpPr>
            <p:cNvPr id="17437" name="组合 135"/>
            <p:cNvGrpSpPr>
              <a:grpSpLocks/>
            </p:cNvGrpSpPr>
            <p:nvPr/>
          </p:nvGrpSpPr>
          <p:grpSpPr bwMode="auto">
            <a:xfrm>
              <a:off x="755258" y="3447463"/>
              <a:ext cx="820322" cy="502920"/>
              <a:chOff x="811530" y="2223575"/>
              <a:chExt cx="820322" cy="502920"/>
            </a:xfrm>
          </p:grpSpPr>
          <p:sp>
            <p:nvSpPr>
              <p:cNvPr id="137" name="等腰三角形 136"/>
              <p:cNvSpPr/>
              <p:nvPr/>
            </p:nvSpPr>
            <p:spPr>
              <a:xfrm rot="5400000">
                <a:off x="776904" y="2258212"/>
                <a:ext cx="502927" cy="433637"/>
              </a:xfrm>
              <a:prstGeom prst="triangl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8" name="直接连接符 137"/>
              <p:cNvCxnSpPr>
                <a:stCxn id="137" idx="0"/>
              </p:cNvCxnSpPr>
              <p:nvPr/>
            </p:nvCxnSpPr>
            <p:spPr>
              <a:xfrm>
                <a:off x="1245185" y="2475825"/>
                <a:ext cx="38598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17414" name="组合 131"/>
          <p:cNvGrpSpPr>
            <a:grpSpLocks/>
          </p:cNvGrpSpPr>
          <p:nvPr/>
        </p:nvGrpSpPr>
        <p:grpSpPr bwMode="auto">
          <a:xfrm>
            <a:off x="530225" y="2139950"/>
            <a:ext cx="1058863" cy="712788"/>
            <a:chOff x="558312" y="3236449"/>
            <a:chExt cx="1059473" cy="713934"/>
          </a:xfrm>
        </p:grpSpPr>
        <p:sp>
          <p:nvSpPr>
            <p:cNvPr id="132" name="等腰三角形 131"/>
            <p:cNvSpPr/>
            <p:nvPr/>
          </p:nvSpPr>
          <p:spPr>
            <a:xfrm rot="5400000">
              <a:off x="542964" y="3251797"/>
              <a:ext cx="502457" cy="47176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3" name="直接连接符 132"/>
            <p:cNvCxnSpPr>
              <a:stCxn id="132" idx="0"/>
            </p:cNvCxnSpPr>
            <p:nvPr/>
          </p:nvCxnSpPr>
          <p:spPr>
            <a:xfrm>
              <a:off x="1030072" y="3487677"/>
              <a:ext cx="587713" cy="1591"/>
            </a:xfrm>
            <a:prstGeom prst="line">
              <a:avLst/>
            </a:prstGeom>
          </p:spPr>
          <p:style>
            <a:lnRef idx="1">
              <a:schemeClr val="accent1"/>
            </a:lnRef>
            <a:fillRef idx="0">
              <a:schemeClr val="accent1"/>
            </a:fillRef>
            <a:effectRef idx="0">
              <a:schemeClr val="accent1"/>
            </a:effectRef>
            <a:fontRef idx="minor">
              <a:schemeClr val="tx1"/>
            </a:fontRef>
          </p:style>
        </p:cxnSp>
        <p:grpSp>
          <p:nvGrpSpPr>
            <p:cNvPr id="17432" name="组合 127"/>
            <p:cNvGrpSpPr>
              <a:grpSpLocks/>
            </p:cNvGrpSpPr>
            <p:nvPr/>
          </p:nvGrpSpPr>
          <p:grpSpPr bwMode="auto">
            <a:xfrm>
              <a:off x="755258" y="3447463"/>
              <a:ext cx="820322" cy="502920"/>
              <a:chOff x="811530" y="2223575"/>
              <a:chExt cx="820322" cy="502920"/>
            </a:xfrm>
          </p:grpSpPr>
          <p:sp>
            <p:nvSpPr>
              <p:cNvPr id="139" name="等腰三角形 138"/>
              <p:cNvSpPr/>
              <p:nvPr/>
            </p:nvSpPr>
            <p:spPr>
              <a:xfrm rot="5400000">
                <a:off x="777138" y="2258448"/>
                <a:ext cx="502456" cy="433638"/>
              </a:xfrm>
              <a:prstGeom prst="triangl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42" name="直接连接符 141"/>
              <p:cNvCxnSpPr>
                <a:stCxn id="139" idx="0"/>
              </p:cNvCxnSpPr>
              <p:nvPr/>
            </p:nvCxnSpPr>
            <p:spPr>
              <a:xfrm>
                <a:off x="1245185" y="2475267"/>
                <a:ext cx="385984" cy="159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17415" name="组合 131"/>
          <p:cNvGrpSpPr>
            <a:grpSpLocks/>
          </p:cNvGrpSpPr>
          <p:nvPr/>
        </p:nvGrpSpPr>
        <p:grpSpPr bwMode="auto">
          <a:xfrm>
            <a:off x="2570163" y="2152650"/>
            <a:ext cx="1058862" cy="714375"/>
            <a:chOff x="558312" y="3236449"/>
            <a:chExt cx="1059473" cy="713934"/>
          </a:xfrm>
        </p:grpSpPr>
        <p:sp>
          <p:nvSpPr>
            <p:cNvPr id="146" name="等腰三角形 145"/>
            <p:cNvSpPr/>
            <p:nvPr/>
          </p:nvSpPr>
          <p:spPr>
            <a:xfrm rot="5400000">
              <a:off x="542728" y="3252033"/>
              <a:ext cx="502927" cy="47175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47" name="直接连接符 146"/>
            <p:cNvCxnSpPr>
              <a:stCxn id="146" idx="0"/>
            </p:cNvCxnSpPr>
            <p:nvPr/>
          </p:nvCxnSpPr>
          <p:spPr>
            <a:xfrm>
              <a:off x="1030071" y="3487119"/>
              <a:ext cx="587714" cy="1587"/>
            </a:xfrm>
            <a:prstGeom prst="line">
              <a:avLst/>
            </a:prstGeom>
          </p:spPr>
          <p:style>
            <a:lnRef idx="1">
              <a:schemeClr val="accent1"/>
            </a:lnRef>
            <a:fillRef idx="0">
              <a:schemeClr val="accent1"/>
            </a:fillRef>
            <a:effectRef idx="0">
              <a:schemeClr val="accent1"/>
            </a:effectRef>
            <a:fontRef idx="minor">
              <a:schemeClr val="tx1"/>
            </a:fontRef>
          </p:style>
        </p:cxnSp>
        <p:grpSp>
          <p:nvGrpSpPr>
            <p:cNvPr id="17427" name="组合 127"/>
            <p:cNvGrpSpPr>
              <a:grpSpLocks/>
            </p:cNvGrpSpPr>
            <p:nvPr/>
          </p:nvGrpSpPr>
          <p:grpSpPr bwMode="auto">
            <a:xfrm>
              <a:off x="755258" y="3447463"/>
              <a:ext cx="820322" cy="502920"/>
              <a:chOff x="811530" y="2223575"/>
              <a:chExt cx="820322" cy="502920"/>
            </a:xfrm>
          </p:grpSpPr>
          <p:sp>
            <p:nvSpPr>
              <p:cNvPr id="149" name="等腰三角形 148"/>
              <p:cNvSpPr/>
              <p:nvPr/>
            </p:nvSpPr>
            <p:spPr>
              <a:xfrm rot="5400000">
                <a:off x="776904" y="2258213"/>
                <a:ext cx="502926" cy="433637"/>
              </a:xfrm>
              <a:prstGeom prst="triangl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50" name="直接连接符 149"/>
              <p:cNvCxnSpPr>
                <a:stCxn id="149" idx="0"/>
              </p:cNvCxnSpPr>
              <p:nvPr/>
            </p:nvCxnSpPr>
            <p:spPr>
              <a:xfrm>
                <a:off x="1245185" y="2475825"/>
                <a:ext cx="38598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17416" name="组合 131"/>
          <p:cNvGrpSpPr>
            <a:grpSpLocks/>
          </p:cNvGrpSpPr>
          <p:nvPr/>
        </p:nvGrpSpPr>
        <p:grpSpPr bwMode="auto">
          <a:xfrm>
            <a:off x="2555875" y="3532188"/>
            <a:ext cx="1058863" cy="714375"/>
            <a:chOff x="558312" y="3236449"/>
            <a:chExt cx="1059473" cy="713934"/>
          </a:xfrm>
        </p:grpSpPr>
        <p:sp>
          <p:nvSpPr>
            <p:cNvPr id="152" name="等腰三角形 151"/>
            <p:cNvSpPr/>
            <p:nvPr/>
          </p:nvSpPr>
          <p:spPr>
            <a:xfrm rot="5400000">
              <a:off x="542728" y="3252033"/>
              <a:ext cx="502926" cy="47176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53" name="直接连接符 152"/>
            <p:cNvCxnSpPr>
              <a:stCxn id="152" idx="0"/>
            </p:cNvCxnSpPr>
            <p:nvPr/>
          </p:nvCxnSpPr>
          <p:spPr>
            <a:xfrm>
              <a:off x="1030072" y="3487119"/>
              <a:ext cx="587713" cy="1586"/>
            </a:xfrm>
            <a:prstGeom prst="line">
              <a:avLst/>
            </a:prstGeom>
          </p:spPr>
          <p:style>
            <a:lnRef idx="1">
              <a:schemeClr val="accent1"/>
            </a:lnRef>
            <a:fillRef idx="0">
              <a:schemeClr val="accent1"/>
            </a:fillRef>
            <a:effectRef idx="0">
              <a:schemeClr val="accent1"/>
            </a:effectRef>
            <a:fontRef idx="minor">
              <a:schemeClr val="tx1"/>
            </a:fontRef>
          </p:style>
        </p:cxnSp>
        <p:grpSp>
          <p:nvGrpSpPr>
            <p:cNvPr id="17422" name="组合 127"/>
            <p:cNvGrpSpPr>
              <a:grpSpLocks/>
            </p:cNvGrpSpPr>
            <p:nvPr/>
          </p:nvGrpSpPr>
          <p:grpSpPr bwMode="auto">
            <a:xfrm>
              <a:off x="755258" y="3447463"/>
              <a:ext cx="820322" cy="502920"/>
              <a:chOff x="811530" y="2223575"/>
              <a:chExt cx="820322" cy="502920"/>
            </a:xfrm>
          </p:grpSpPr>
          <p:sp>
            <p:nvSpPr>
              <p:cNvPr id="174" name="等腰三角形 173"/>
              <p:cNvSpPr/>
              <p:nvPr/>
            </p:nvSpPr>
            <p:spPr>
              <a:xfrm rot="5400000">
                <a:off x="776902" y="2258213"/>
                <a:ext cx="502927" cy="433638"/>
              </a:xfrm>
              <a:prstGeom prst="triangl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77" name="直接连接符 176"/>
              <p:cNvCxnSpPr>
                <a:stCxn id="174" idx="0"/>
              </p:cNvCxnSpPr>
              <p:nvPr/>
            </p:nvCxnSpPr>
            <p:spPr>
              <a:xfrm>
                <a:off x="1245185" y="2475825"/>
                <a:ext cx="385984"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17417" name="TextBox 177"/>
          <p:cNvSpPr txBox="1">
            <a:spLocks noChangeArrowheads="1"/>
          </p:cNvSpPr>
          <p:nvPr/>
        </p:nvSpPr>
        <p:spPr bwMode="auto">
          <a:xfrm>
            <a:off x="4595813" y="1096963"/>
            <a:ext cx="4548187" cy="1570037"/>
          </a:xfrm>
          <a:prstGeom prst="rect">
            <a:avLst/>
          </a:prstGeom>
          <a:noFill/>
          <a:ln w="9525">
            <a:noFill/>
            <a:miter lim="800000"/>
            <a:headEnd/>
            <a:tailEnd/>
          </a:ln>
        </p:spPr>
        <p:txBody>
          <a:bodyPr wrap="none">
            <a:spAutoFit/>
          </a:bodyPr>
          <a:lstStyle/>
          <a:p>
            <a:r>
              <a:rPr lang="en-US" altLang="zh-CN" sz="3200"/>
              <a:t>cell partitioning and </a:t>
            </a:r>
          </a:p>
          <a:p>
            <a:r>
              <a:rPr lang="en-US" altLang="zh-CN" sz="3200"/>
              <a:t>UE specific beam-forming </a:t>
            </a:r>
          </a:p>
          <a:p>
            <a:r>
              <a:rPr lang="en-US" altLang="zh-CN" sz="3200"/>
              <a:t>can be supported </a:t>
            </a:r>
            <a:endParaRPr lang="zh-CN" altLang="en-US" sz="3200"/>
          </a:p>
        </p:txBody>
      </p:sp>
      <p:sp>
        <p:nvSpPr>
          <p:cNvPr id="17418" name="TextBox 178"/>
          <p:cNvSpPr txBox="1">
            <a:spLocks noChangeArrowheads="1"/>
          </p:cNvSpPr>
          <p:nvPr/>
        </p:nvSpPr>
        <p:spPr bwMode="auto">
          <a:xfrm>
            <a:off x="4546600" y="2930525"/>
            <a:ext cx="4414838" cy="1076325"/>
          </a:xfrm>
          <a:prstGeom prst="rect">
            <a:avLst/>
          </a:prstGeom>
          <a:noFill/>
          <a:ln w="9525">
            <a:noFill/>
            <a:miter lim="800000"/>
            <a:headEnd/>
            <a:tailEnd/>
          </a:ln>
        </p:spPr>
        <p:txBody>
          <a:bodyPr wrap="none">
            <a:spAutoFit/>
          </a:bodyPr>
          <a:lstStyle/>
          <a:p>
            <a:r>
              <a:rPr lang="en-US" altLang="zh-CN" sz="3200"/>
              <a:t>Number of radiation </a:t>
            </a:r>
          </a:p>
          <a:p>
            <a:r>
              <a:rPr lang="en-US" altLang="zh-CN" sz="3200"/>
              <a:t>elements is half of H4xV1</a:t>
            </a:r>
            <a:endParaRPr lang="zh-CN" altLang="en-US" sz="3200"/>
          </a:p>
        </p:txBody>
      </p:sp>
      <p:sp>
        <p:nvSpPr>
          <p:cNvPr id="17419" name="TextBox 179"/>
          <p:cNvSpPr txBox="1">
            <a:spLocks noChangeArrowheads="1"/>
          </p:cNvSpPr>
          <p:nvPr/>
        </p:nvSpPr>
        <p:spPr bwMode="auto">
          <a:xfrm>
            <a:off x="4583113" y="4625975"/>
            <a:ext cx="4167187" cy="1077913"/>
          </a:xfrm>
          <a:prstGeom prst="rect">
            <a:avLst/>
          </a:prstGeom>
          <a:noFill/>
          <a:ln w="9525">
            <a:noFill/>
            <a:miter lim="800000"/>
            <a:headEnd/>
            <a:tailEnd/>
          </a:ln>
        </p:spPr>
        <p:txBody>
          <a:bodyPr wrap="none">
            <a:spAutoFit/>
          </a:bodyPr>
          <a:lstStyle/>
          <a:p>
            <a:r>
              <a:rPr lang="en-US" altLang="zh-CN" sz="3200"/>
              <a:t>Total spurious emission </a:t>
            </a:r>
          </a:p>
          <a:p>
            <a:r>
              <a:rPr lang="en-US" altLang="zh-CN" sz="3200"/>
              <a:t>level is reduced by half</a:t>
            </a:r>
            <a:endParaRPr lang="zh-CN" altLang="en-US" sz="3200"/>
          </a:p>
        </p:txBody>
      </p:sp>
    </p:spTree>
  </p:cSld>
  <p:clrMapOvr>
    <a:masterClrMapping/>
  </p:clrMapOvr>
  <p:transition advClick="0" advTm="8000">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3"/>
          <p:cNvSpPr>
            <a:spLocks noGrp="1"/>
          </p:cNvSpPr>
          <p:nvPr>
            <p:ph type="title"/>
          </p:nvPr>
        </p:nvSpPr>
        <p:spPr>
          <a:xfrm>
            <a:off x="312738" y="196850"/>
            <a:ext cx="8662987" cy="850900"/>
          </a:xfrm>
        </p:spPr>
        <p:txBody>
          <a:bodyPr/>
          <a:lstStyle/>
          <a:p>
            <a:pPr algn="l" eaLnBrk="1" hangingPunct="1"/>
            <a:r>
              <a:rPr lang="en-US" altLang="zh-CN" sz="4000" smtClean="0"/>
              <a:t>AAS structures: H1xV4, cross polarization</a:t>
            </a:r>
            <a:endParaRPr lang="zh-CN" altLang="en-US" sz="4000" smtClean="0"/>
          </a:p>
        </p:txBody>
      </p:sp>
      <p:grpSp>
        <p:nvGrpSpPr>
          <p:cNvPr id="18435" name="组合 43"/>
          <p:cNvGrpSpPr>
            <a:grpSpLocks/>
          </p:cNvGrpSpPr>
          <p:nvPr/>
        </p:nvGrpSpPr>
        <p:grpSpPr bwMode="auto">
          <a:xfrm>
            <a:off x="1622425" y="1165225"/>
            <a:ext cx="801688" cy="4979988"/>
            <a:chOff x="1965960" y="1051560"/>
            <a:chExt cx="801548" cy="4979718"/>
          </a:xfrm>
        </p:grpSpPr>
        <p:grpSp>
          <p:nvGrpSpPr>
            <p:cNvPr id="18463" name="组合 15"/>
            <p:cNvGrpSpPr>
              <a:grpSpLocks/>
            </p:cNvGrpSpPr>
            <p:nvPr/>
          </p:nvGrpSpPr>
          <p:grpSpPr bwMode="auto">
            <a:xfrm>
              <a:off x="2103795" y="1136924"/>
              <a:ext cx="528803" cy="507188"/>
              <a:chOff x="2288991" y="1611486"/>
              <a:chExt cx="528803" cy="507188"/>
            </a:xfrm>
          </p:grpSpPr>
          <p:cxnSp>
            <p:nvCxnSpPr>
              <p:cNvPr id="9" name="直接连接符 8"/>
              <p:cNvCxnSpPr/>
              <p:nvPr/>
            </p:nvCxnSpPr>
            <p:spPr>
              <a:xfrm flipH="1">
                <a:off x="2320989" y="1611842"/>
                <a:ext cx="439661" cy="50638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flipH="1">
                <a:off x="2342391" y="1615843"/>
                <a:ext cx="422253"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8464" name="组合 16"/>
            <p:cNvGrpSpPr>
              <a:grpSpLocks/>
            </p:cNvGrpSpPr>
            <p:nvPr/>
          </p:nvGrpSpPr>
          <p:grpSpPr bwMode="auto">
            <a:xfrm>
              <a:off x="2105722" y="1729161"/>
              <a:ext cx="528803" cy="507188"/>
              <a:chOff x="2288991" y="1611486"/>
              <a:chExt cx="528803" cy="507188"/>
            </a:xfrm>
          </p:grpSpPr>
          <p:cxnSp>
            <p:nvCxnSpPr>
              <p:cNvPr id="18" name="直接连接符 17"/>
              <p:cNvCxnSpPr/>
              <p:nvPr/>
            </p:nvCxnSpPr>
            <p:spPr>
              <a:xfrm flipH="1">
                <a:off x="2320649" y="1611711"/>
                <a:ext cx="439662" cy="50638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flipH="1">
                <a:off x="2342051" y="1615712"/>
                <a:ext cx="422253"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8465" name="组合 19"/>
            <p:cNvGrpSpPr>
              <a:grpSpLocks/>
            </p:cNvGrpSpPr>
            <p:nvPr/>
          </p:nvGrpSpPr>
          <p:grpSpPr bwMode="auto">
            <a:xfrm>
              <a:off x="2130797" y="4034449"/>
              <a:ext cx="528803" cy="507188"/>
              <a:chOff x="2288991" y="1611486"/>
              <a:chExt cx="528803" cy="507188"/>
            </a:xfrm>
          </p:grpSpPr>
          <p:cxnSp>
            <p:nvCxnSpPr>
              <p:cNvPr id="21" name="直接连接符 20"/>
              <p:cNvCxnSpPr/>
              <p:nvPr/>
            </p:nvCxnSpPr>
            <p:spPr>
              <a:xfrm flipH="1">
                <a:off x="2320969" y="1611348"/>
                <a:ext cx="439662"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rot="5400000" flipH="1">
                <a:off x="2341578" y="1616142"/>
                <a:ext cx="423839"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8466" name="组合 25"/>
            <p:cNvGrpSpPr>
              <a:grpSpLocks/>
            </p:cNvGrpSpPr>
            <p:nvPr/>
          </p:nvGrpSpPr>
          <p:grpSpPr bwMode="auto">
            <a:xfrm>
              <a:off x="2111509" y="2278960"/>
              <a:ext cx="528803" cy="507188"/>
              <a:chOff x="2288991" y="1611486"/>
              <a:chExt cx="528803" cy="507188"/>
            </a:xfrm>
          </p:grpSpPr>
          <p:cxnSp>
            <p:nvCxnSpPr>
              <p:cNvPr id="27" name="直接连接符 26"/>
              <p:cNvCxnSpPr/>
              <p:nvPr/>
            </p:nvCxnSpPr>
            <p:spPr>
              <a:xfrm flipH="1">
                <a:off x="2321211" y="1611157"/>
                <a:ext cx="439662"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5400000" flipH="1">
                <a:off x="2341820" y="1615951"/>
                <a:ext cx="423839"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8467" name="组合 28"/>
            <p:cNvGrpSpPr>
              <a:grpSpLocks/>
            </p:cNvGrpSpPr>
            <p:nvPr/>
          </p:nvGrpSpPr>
          <p:grpSpPr bwMode="auto">
            <a:xfrm>
              <a:off x="2113432" y="5255579"/>
              <a:ext cx="528803" cy="507188"/>
              <a:chOff x="2288991" y="1611486"/>
              <a:chExt cx="528803" cy="507188"/>
            </a:xfrm>
          </p:grpSpPr>
          <p:cxnSp>
            <p:nvCxnSpPr>
              <p:cNvPr id="30" name="直接连接符 29"/>
              <p:cNvCxnSpPr/>
              <p:nvPr/>
            </p:nvCxnSpPr>
            <p:spPr>
              <a:xfrm flipH="1">
                <a:off x="2320875" y="1610939"/>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flipH="1">
                <a:off x="2341483" y="1615734"/>
                <a:ext cx="423840" cy="528545"/>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8468" name="组合 31"/>
            <p:cNvGrpSpPr>
              <a:grpSpLocks/>
            </p:cNvGrpSpPr>
            <p:nvPr/>
          </p:nvGrpSpPr>
          <p:grpSpPr bwMode="auto">
            <a:xfrm>
              <a:off x="2115362" y="4644050"/>
              <a:ext cx="528803" cy="507188"/>
              <a:chOff x="2288991" y="1611486"/>
              <a:chExt cx="528803" cy="507188"/>
            </a:xfrm>
          </p:grpSpPr>
          <p:cxnSp>
            <p:nvCxnSpPr>
              <p:cNvPr id="33" name="直接连接符 32"/>
              <p:cNvCxnSpPr/>
              <p:nvPr/>
            </p:nvCxnSpPr>
            <p:spPr>
              <a:xfrm flipH="1">
                <a:off x="2320533" y="1611314"/>
                <a:ext cx="439662"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flipH="1">
                <a:off x="2341141" y="1616108"/>
                <a:ext cx="423839"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8469" name="组合 34"/>
            <p:cNvGrpSpPr>
              <a:grpSpLocks/>
            </p:cNvGrpSpPr>
            <p:nvPr/>
          </p:nvGrpSpPr>
          <p:grpSpPr bwMode="auto">
            <a:xfrm>
              <a:off x="2105720" y="2828756"/>
              <a:ext cx="528803" cy="507188"/>
              <a:chOff x="2288991" y="1611486"/>
              <a:chExt cx="528803" cy="507188"/>
            </a:xfrm>
          </p:grpSpPr>
          <p:cxnSp>
            <p:nvCxnSpPr>
              <p:cNvPr id="36" name="直接连接符 35"/>
              <p:cNvCxnSpPr/>
              <p:nvPr/>
            </p:nvCxnSpPr>
            <p:spPr>
              <a:xfrm flipH="1">
                <a:off x="2320651" y="1612194"/>
                <a:ext cx="439662" cy="50638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flipH="1">
                <a:off x="2342053" y="1616195"/>
                <a:ext cx="422253" cy="528546"/>
              </a:xfrm>
              <a:prstGeom prst="line">
                <a:avLst/>
              </a:prstGeom>
              <a:ln w="25400"/>
            </p:spPr>
            <p:style>
              <a:lnRef idx="1">
                <a:schemeClr val="accent1"/>
              </a:lnRef>
              <a:fillRef idx="0">
                <a:schemeClr val="accent1"/>
              </a:fillRef>
              <a:effectRef idx="0">
                <a:schemeClr val="accent1"/>
              </a:effectRef>
              <a:fontRef idx="minor">
                <a:schemeClr val="tx1"/>
              </a:fontRef>
            </p:style>
          </p:cxnSp>
        </p:grpSp>
        <p:grpSp>
          <p:nvGrpSpPr>
            <p:cNvPr id="18470" name="组合 37"/>
            <p:cNvGrpSpPr>
              <a:grpSpLocks/>
            </p:cNvGrpSpPr>
            <p:nvPr/>
          </p:nvGrpSpPr>
          <p:grpSpPr bwMode="auto">
            <a:xfrm>
              <a:off x="2119223" y="3444143"/>
              <a:ext cx="528803" cy="507188"/>
              <a:chOff x="2288991" y="1611486"/>
              <a:chExt cx="528803" cy="507188"/>
            </a:xfrm>
          </p:grpSpPr>
          <p:cxnSp>
            <p:nvCxnSpPr>
              <p:cNvPr id="39" name="直接连接符 38"/>
              <p:cNvCxnSpPr/>
              <p:nvPr/>
            </p:nvCxnSpPr>
            <p:spPr>
              <a:xfrm flipH="1">
                <a:off x="2321433" y="1611136"/>
                <a:ext cx="439661" cy="507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5400000" flipH="1">
                <a:off x="2342042" y="1615930"/>
                <a:ext cx="423839" cy="528545"/>
              </a:xfrm>
              <a:prstGeom prst="line">
                <a:avLst/>
              </a:prstGeom>
              <a:ln w="25400"/>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a:off x="1965960" y="1051560"/>
              <a:ext cx="801548" cy="4979718"/>
            </a:xfrm>
            <a:prstGeom prst="rect">
              <a:avLst/>
            </a:prstGeom>
            <a:solidFill>
              <a:schemeClr val="bg1">
                <a:alpha val="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8436" name="组合 132"/>
          <p:cNvGrpSpPr>
            <a:grpSpLocks/>
          </p:cNvGrpSpPr>
          <p:nvPr/>
        </p:nvGrpSpPr>
        <p:grpSpPr bwMode="auto">
          <a:xfrm>
            <a:off x="544513" y="3475038"/>
            <a:ext cx="1058862" cy="714375"/>
            <a:chOff x="558312" y="3236449"/>
            <a:chExt cx="1059473" cy="713934"/>
          </a:xfrm>
        </p:grpSpPr>
        <p:sp>
          <p:nvSpPr>
            <p:cNvPr id="134" name="等腰三角形 133"/>
            <p:cNvSpPr/>
            <p:nvPr/>
          </p:nvSpPr>
          <p:spPr>
            <a:xfrm rot="5400000">
              <a:off x="542728" y="3252033"/>
              <a:ext cx="502926" cy="471759"/>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5" name="直接连接符 134"/>
            <p:cNvCxnSpPr>
              <a:stCxn id="134" idx="0"/>
            </p:cNvCxnSpPr>
            <p:nvPr/>
          </p:nvCxnSpPr>
          <p:spPr>
            <a:xfrm>
              <a:off x="1030071" y="3487119"/>
              <a:ext cx="587714" cy="1586"/>
            </a:xfrm>
            <a:prstGeom prst="line">
              <a:avLst/>
            </a:prstGeom>
          </p:spPr>
          <p:style>
            <a:lnRef idx="1">
              <a:schemeClr val="accent1"/>
            </a:lnRef>
            <a:fillRef idx="0">
              <a:schemeClr val="accent1"/>
            </a:fillRef>
            <a:effectRef idx="0">
              <a:schemeClr val="accent1"/>
            </a:effectRef>
            <a:fontRef idx="minor">
              <a:schemeClr val="tx1"/>
            </a:fontRef>
          </p:style>
        </p:cxnSp>
        <p:grpSp>
          <p:nvGrpSpPr>
            <p:cNvPr id="18460" name="组合 135"/>
            <p:cNvGrpSpPr>
              <a:grpSpLocks/>
            </p:cNvGrpSpPr>
            <p:nvPr/>
          </p:nvGrpSpPr>
          <p:grpSpPr bwMode="auto">
            <a:xfrm>
              <a:off x="755258" y="3447463"/>
              <a:ext cx="820322" cy="502920"/>
              <a:chOff x="811530" y="2223575"/>
              <a:chExt cx="820322" cy="502920"/>
            </a:xfrm>
          </p:grpSpPr>
          <p:sp>
            <p:nvSpPr>
              <p:cNvPr id="137" name="等腰三角形 136"/>
              <p:cNvSpPr/>
              <p:nvPr/>
            </p:nvSpPr>
            <p:spPr>
              <a:xfrm rot="5400000">
                <a:off x="776904" y="2258212"/>
                <a:ext cx="502927" cy="433637"/>
              </a:xfrm>
              <a:prstGeom prst="triangl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8" name="直接连接符 137"/>
              <p:cNvCxnSpPr>
                <a:stCxn id="137" idx="0"/>
              </p:cNvCxnSpPr>
              <p:nvPr/>
            </p:nvCxnSpPr>
            <p:spPr>
              <a:xfrm>
                <a:off x="1245185" y="2475825"/>
                <a:ext cx="385986"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18437" name="组合 131"/>
          <p:cNvGrpSpPr>
            <a:grpSpLocks/>
          </p:cNvGrpSpPr>
          <p:nvPr/>
        </p:nvGrpSpPr>
        <p:grpSpPr bwMode="auto">
          <a:xfrm>
            <a:off x="530225" y="1533525"/>
            <a:ext cx="1058863" cy="714375"/>
            <a:chOff x="558312" y="3236449"/>
            <a:chExt cx="1059473" cy="713934"/>
          </a:xfrm>
        </p:grpSpPr>
        <p:sp>
          <p:nvSpPr>
            <p:cNvPr id="132" name="等腰三角形 131"/>
            <p:cNvSpPr/>
            <p:nvPr/>
          </p:nvSpPr>
          <p:spPr>
            <a:xfrm rot="5400000">
              <a:off x="542728" y="3252033"/>
              <a:ext cx="502927" cy="47176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3" name="直接连接符 132"/>
            <p:cNvCxnSpPr>
              <a:stCxn id="132" idx="0"/>
            </p:cNvCxnSpPr>
            <p:nvPr/>
          </p:nvCxnSpPr>
          <p:spPr>
            <a:xfrm>
              <a:off x="1030072" y="3487119"/>
              <a:ext cx="587713" cy="1587"/>
            </a:xfrm>
            <a:prstGeom prst="line">
              <a:avLst/>
            </a:prstGeom>
          </p:spPr>
          <p:style>
            <a:lnRef idx="1">
              <a:schemeClr val="accent1"/>
            </a:lnRef>
            <a:fillRef idx="0">
              <a:schemeClr val="accent1"/>
            </a:fillRef>
            <a:effectRef idx="0">
              <a:schemeClr val="accent1"/>
            </a:effectRef>
            <a:fontRef idx="minor">
              <a:schemeClr val="tx1"/>
            </a:fontRef>
          </p:style>
        </p:cxnSp>
        <p:grpSp>
          <p:nvGrpSpPr>
            <p:cNvPr id="18455" name="组合 127"/>
            <p:cNvGrpSpPr>
              <a:grpSpLocks/>
            </p:cNvGrpSpPr>
            <p:nvPr/>
          </p:nvGrpSpPr>
          <p:grpSpPr bwMode="auto">
            <a:xfrm>
              <a:off x="755258" y="3447463"/>
              <a:ext cx="820322" cy="502920"/>
              <a:chOff x="811530" y="2223575"/>
              <a:chExt cx="820322" cy="502920"/>
            </a:xfrm>
          </p:grpSpPr>
          <p:sp>
            <p:nvSpPr>
              <p:cNvPr id="139" name="等腰三角形 138"/>
              <p:cNvSpPr/>
              <p:nvPr/>
            </p:nvSpPr>
            <p:spPr>
              <a:xfrm rot="5400000">
                <a:off x="776902" y="2258214"/>
                <a:ext cx="502926" cy="433638"/>
              </a:xfrm>
              <a:prstGeom prst="triangl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42" name="直接连接符 141"/>
              <p:cNvCxnSpPr>
                <a:stCxn id="139" idx="0"/>
              </p:cNvCxnSpPr>
              <p:nvPr/>
            </p:nvCxnSpPr>
            <p:spPr>
              <a:xfrm>
                <a:off x="1245185" y="2475825"/>
                <a:ext cx="385984"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18438" name="TextBox 177"/>
          <p:cNvSpPr txBox="1">
            <a:spLocks noChangeArrowheads="1"/>
          </p:cNvSpPr>
          <p:nvPr/>
        </p:nvSpPr>
        <p:spPr bwMode="auto">
          <a:xfrm>
            <a:off x="2992438" y="1336675"/>
            <a:ext cx="4548187" cy="1570038"/>
          </a:xfrm>
          <a:prstGeom prst="rect">
            <a:avLst/>
          </a:prstGeom>
          <a:noFill/>
          <a:ln w="9525">
            <a:noFill/>
            <a:miter lim="800000"/>
            <a:headEnd/>
            <a:tailEnd/>
          </a:ln>
        </p:spPr>
        <p:txBody>
          <a:bodyPr wrap="none">
            <a:spAutoFit/>
          </a:bodyPr>
          <a:lstStyle/>
          <a:p>
            <a:r>
              <a:rPr lang="en-US" altLang="zh-CN" sz="3200"/>
              <a:t>Cell partitioning and </a:t>
            </a:r>
          </a:p>
          <a:p>
            <a:r>
              <a:rPr lang="en-US" altLang="zh-CN" sz="3200"/>
              <a:t>UE specific beam-forming </a:t>
            </a:r>
          </a:p>
          <a:p>
            <a:r>
              <a:rPr lang="en-US" altLang="zh-CN" sz="3200"/>
              <a:t>can be supported </a:t>
            </a:r>
            <a:endParaRPr lang="zh-CN" altLang="en-US" sz="3200"/>
          </a:p>
        </p:txBody>
      </p:sp>
      <p:grpSp>
        <p:nvGrpSpPr>
          <p:cNvPr id="18439" name="组合 131"/>
          <p:cNvGrpSpPr>
            <a:grpSpLocks/>
          </p:cNvGrpSpPr>
          <p:nvPr/>
        </p:nvGrpSpPr>
        <p:grpSpPr bwMode="auto">
          <a:xfrm>
            <a:off x="530225" y="2505075"/>
            <a:ext cx="1058863" cy="714375"/>
            <a:chOff x="558312" y="3236449"/>
            <a:chExt cx="1059473" cy="713934"/>
          </a:xfrm>
        </p:grpSpPr>
        <p:sp>
          <p:nvSpPr>
            <p:cNvPr id="81" name="等腰三角形 80"/>
            <p:cNvSpPr/>
            <p:nvPr/>
          </p:nvSpPr>
          <p:spPr>
            <a:xfrm rot="5400000">
              <a:off x="542728" y="3252033"/>
              <a:ext cx="502927" cy="47176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82" name="直接连接符 81"/>
            <p:cNvCxnSpPr>
              <a:stCxn id="81" idx="0"/>
            </p:cNvCxnSpPr>
            <p:nvPr/>
          </p:nvCxnSpPr>
          <p:spPr>
            <a:xfrm>
              <a:off x="1030072" y="3487119"/>
              <a:ext cx="587713" cy="1587"/>
            </a:xfrm>
            <a:prstGeom prst="line">
              <a:avLst/>
            </a:prstGeom>
          </p:spPr>
          <p:style>
            <a:lnRef idx="1">
              <a:schemeClr val="accent1"/>
            </a:lnRef>
            <a:fillRef idx="0">
              <a:schemeClr val="accent1"/>
            </a:fillRef>
            <a:effectRef idx="0">
              <a:schemeClr val="accent1"/>
            </a:effectRef>
            <a:fontRef idx="minor">
              <a:schemeClr val="tx1"/>
            </a:fontRef>
          </p:style>
        </p:cxnSp>
        <p:grpSp>
          <p:nvGrpSpPr>
            <p:cNvPr id="18450" name="组合 127"/>
            <p:cNvGrpSpPr>
              <a:grpSpLocks/>
            </p:cNvGrpSpPr>
            <p:nvPr/>
          </p:nvGrpSpPr>
          <p:grpSpPr bwMode="auto">
            <a:xfrm>
              <a:off x="755258" y="3447463"/>
              <a:ext cx="820322" cy="502920"/>
              <a:chOff x="811530" y="2223575"/>
              <a:chExt cx="820322" cy="502920"/>
            </a:xfrm>
          </p:grpSpPr>
          <p:sp>
            <p:nvSpPr>
              <p:cNvPr id="84" name="等腰三角形 83"/>
              <p:cNvSpPr/>
              <p:nvPr/>
            </p:nvSpPr>
            <p:spPr>
              <a:xfrm rot="5400000">
                <a:off x="776902" y="2258214"/>
                <a:ext cx="502926" cy="433638"/>
              </a:xfrm>
              <a:prstGeom prst="triangl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85" name="直接连接符 84"/>
              <p:cNvCxnSpPr>
                <a:stCxn id="84" idx="0"/>
              </p:cNvCxnSpPr>
              <p:nvPr/>
            </p:nvCxnSpPr>
            <p:spPr>
              <a:xfrm>
                <a:off x="1245185" y="2475825"/>
                <a:ext cx="385984"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18440" name="组合 131"/>
          <p:cNvGrpSpPr>
            <a:grpSpLocks/>
          </p:cNvGrpSpPr>
          <p:nvPr/>
        </p:nvGrpSpPr>
        <p:grpSpPr bwMode="auto">
          <a:xfrm>
            <a:off x="558800" y="4487863"/>
            <a:ext cx="1058863" cy="714375"/>
            <a:chOff x="558312" y="3236449"/>
            <a:chExt cx="1059473" cy="713934"/>
          </a:xfrm>
        </p:grpSpPr>
        <p:sp>
          <p:nvSpPr>
            <p:cNvPr id="87" name="等腰三角形 86"/>
            <p:cNvSpPr/>
            <p:nvPr/>
          </p:nvSpPr>
          <p:spPr>
            <a:xfrm rot="5400000">
              <a:off x="542728" y="3252033"/>
              <a:ext cx="502926" cy="47176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88" name="直接连接符 87"/>
            <p:cNvCxnSpPr>
              <a:stCxn id="87" idx="0"/>
            </p:cNvCxnSpPr>
            <p:nvPr/>
          </p:nvCxnSpPr>
          <p:spPr>
            <a:xfrm>
              <a:off x="1030072" y="3487119"/>
              <a:ext cx="587713" cy="1586"/>
            </a:xfrm>
            <a:prstGeom prst="line">
              <a:avLst/>
            </a:prstGeom>
          </p:spPr>
          <p:style>
            <a:lnRef idx="1">
              <a:schemeClr val="accent1"/>
            </a:lnRef>
            <a:fillRef idx="0">
              <a:schemeClr val="accent1"/>
            </a:fillRef>
            <a:effectRef idx="0">
              <a:schemeClr val="accent1"/>
            </a:effectRef>
            <a:fontRef idx="minor">
              <a:schemeClr val="tx1"/>
            </a:fontRef>
          </p:style>
        </p:cxnSp>
        <p:grpSp>
          <p:nvGrpSpPr>
            <p:cNvPr id="18445" name="组合 127"/>
            <p:cNvGrpSpPr>
              <a:grpSpLocks/>
            </p:cNvGrpSpPr>
            <p:nvPr/>
          </p:nvGrpSpPr>
          <p:grpSpPr bwMode="auto">
            <a:xfrm>
              <a:off x="755258" y="3447463"/>
              <a:ext cx="820322" cy="502920"/>
              <a:chOff x="811530" y="2223575"/>
              <a:chExt cx="820322" cy="502920"/>
            </a:xfrm>
          </p:grpSpPr>
          <p:sp>
            <p:nvSpPr>
              <p:cNvPr id="90" name="等腰三角形 89"/>
              <p:cNvSpPr/>
              <p:nvPr/>
            </p:nvSpPr>
            <p:spPr>
              <a:xfrm rot="5400000">
                <a:off x="776902" y="2258213"/>
                <a:ext cx="502927" cy="433638"/>
              </a:xfrm>
              <a:prstGeom prst="triangl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91" name="直接连接符 90"/>
              <p:cNvCxnSpPr>
                <a:stCxn id="90" idx="0"/>
              </p:cNvCxnSpPr>
              <p:nvPr/>
            </p:nvCxnSpPr>
            <p:spPr>
              <a:xfrm>
                <a:off x="1245185" y="2475825"/>
                <a:ext cx="385984"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18441" name="TextBox 91"/>
          <p:cNvSpPr txBox="1">
            <a:spLocks noChangeArrowheads="1"/>
          </p:cNvSpPr>
          <p:nvPr/>
        </p:nvSpPr>
        <p:spPr bwMode="auto">
          <a:xfrm>
            <a:off x="3013075" y="3155950"/>
            <a:ext cx="4356100" cy="1077913"/>
          </a:xfrm>
          <a:prstGeom prst="rect">
            <a:avLst/>
          </a:prstGeom>
          <a:noFill/>
          <a:ln w="9525">
            <a:noFill/>
            <a:miter lim="800000"/>
            <a:headEnd/>
            <a:tailEnd/>
          </a:ln>
        </p:spPr>
        <p:txBody>
          <a:bodyPr wrap="none">
            <a:spAutoFit/>
          </a:bodyPr>
          <a:lstStyle/>
          <a:p>
            <a:r>
              <a:rPr lang="en-US" altLang="zh-CN" sz="3200"/>
              <a:t>Number of radiation </a:t>
            </a:r>
          </a:p>
          <a:p>
            <a:r>
              <a:rPr lang="en-US" altLang="zh-CN" sz="3200"/>
              <a:t>elements is 1/4 of H4xV1</a:t>
            </a:r>
            <a:endParaRPr lang="zh-CN" altLang="en-US" sz="3200"/>
          </a:p>
        </p:txBody>
      </p:sp>
      <p:sp>
        <p:nvSpPr>
          <p:cNvPr id="18442" name="TextBox 92"/>
          <p:cNvSpPr txBox="1">
            <a:spLocks noChangeArrowheads="1"/>
          </p:cNvSpPr>
          <p:nvPr/>
        </p:nvSpPr>
        <p:spPr bwMode="auto">
          <a:xfrm>
            <a:off x="3022600" y="4527550"/>
            <a:ext cx="5502275" cy="1077913"/>
          </a:xfrm>
          <a:prstGeom prst="rect">
            <a:avLst/>
          </a:prstGeom>
          <a:noFill/>
          <a:ln w="9525">
            <a:noFill/>
            <a:miter lim="800000"/>
            <a:headEnd/>
            <a:tailEnd/>
          </a:ln>
        </p:spPr>
        <p:txBody>
          <a:bodyPr>
            <a:spAutoFit/>
          </a:bodyPr>
          <a:lstStyle/>
          <a:p>
            <a:r>
              <a:rPr lang="en-US" altLang="zh-CN" sz="3200"/>
              <a:t>Total spurious emission </a:t>
            </a:r>
          </a:p>
          <a:p>
            <a:r>
              <a:rPr lang="en-US" altLang="zh-CN" sz="3200"/>
              <a:t>level is reduced by 1/4 of H4xV1  </a:t>
            </a:r>
            <a:endParaRPr lang="zh-CN" altLang="en-US" sz="3200"/>
          </a:p>
        </p:txBody>
      </p:sp>
    </p:spTree>
  </p:cSld>
  <p:clrMapOvr>
    <a:masterClrMapping/>
  </p:clrMapOvr>
  <p:transition advClick="0" advTm="8000">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标题 3"/>
          <p:cNvSpPr>
            <a:spLocks noGrp="1"/>
          </p:cNvSpPr>
          <p:nvPr>
            <p:ph type="title"/>
          </p:nvPr>
        </p:nvSpPr>
        <p:spPr>
          <a:xfrm>
            <a:off x="468313" y="225425"/>
            <a:ext cx="8675687" cy="849313"/>
          </a:xfrm>
        </p:spPr>
        <p:txBody>
          <a:bodyPr/>
          <a:lstStyle/>
          <a:p>
            <a:pPr algn="l" eaLnBrk="1" hangingPunct="1"/>
            <a:r>
              <a:rPr lang="en-US" altLang="zh-CN" sz="4000" smtClean="0"/>
              <a:t>For # of TRX(s) &lt;=8</a:t>
            </a:r>
            <a:endParaRPr lang="zh-CN" altLang="en-US" sz="4000" smtClean="0"/>
          </a:p>
        </p:txBody>
      </p:sp>
      <p:sp>
        <p:nvSpPr>
          <p:cNvPr id="19459" name="内容占位符 5"/>
          <p:cNvSpPr>
            <a:spLocks noGrp="1"/>
          </p:cNvSpPr>
          <p:nvPr>
            <p:ph idx="1"/>
          </p:nvPr>
        </p:nvSpPr>
        <p:spPr>
          <a:xfrm>
            <a:off x="409575" y="1403350"/>
            <a:ext cx="8229600" cy="4525963"/>
          </a:xfrm>
        </p:spPr>
        <p:txBody>
          <a:bodyPr/>
          <a:lstStyle/>
          <a:p>
            <a:pPr eaLnBrk="1" hangingPunct="1"/>
            <a:r>
              <a:rPr lang="en-US" altLang="zh-CN" sz="2800" smtClean="0"/>
              <a:t>UE specific beam-forming and cell partitioning can be supported.</a:t>
            </a:r>
          </a:p>
          <a:p>
            <a:pPr eaLnBrk="1" hangingPunct="1"/>
            <a:endParaRPr lang="en-US" altLang="zh-CN" sz="2800" smtClean="0"/>
          </a:p>
          <a:p>
            <a:pPr eaLnBrk="1" hangingPunct="1"/>
            <a:r>
              <a:rPr lang="en-US" altLang="zh-CN" sz="2800" smtClean="0"/>
              <a:t>The worst case of spurious emission level is H4xV1 (dual polarization), which is the conventional 8 antenna installation, where 3GPP spurious emission level is applied at each antenna connector.  </a:t>
            </a:r>
          </a:p>
          <a:p>
            <a:pPr eaLnBrk="1" hangingPunct="1">
              <a:buFont typeface="Arial" pitchFamily="34" charset="0"/>
              <a:buNone/>
            </a:pPr>
            <a:endParaRPr lang="en-US" altLang="zh-CN" sz="2800" smtClean="0"/>
          </a:p>
        </p:txBody>
      </p:sp>
    </p:spTree>
  </p:cSld>
  <p:clrMapOvr>
    <a:masterClrMapping/>
  </p:clrMapOvr>
  <p:transition advClick="0" advTm="8000">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3"/>
          <p:cNvSpPr>
            <a:spLocks noGrp="1"/>
          </p:cNvSpPr>
          <p:nvPr>
            <p:ph type="title"/>
          </p:nvPr>
        </p:nvSpPr>
        <p:spPr>
          <a:xfrm>
            <a:off x="468313" y="0"/>
            <a:ext cx="8675687" cy="849313"/>
          </a:xfrm>
        </p:spPr>
        <p:txBody>
          <a:bodyPr/>
          <a:lstStyle/>
          <a:p>
            <a:pPr algn="l" eaLnBrk="1" hangingPunct="1"/>
            <a:r>
              <a:rPr lang="en-US" altLang="zh-CN" sz="3200" smtClean="0"/>
              <a:t>Requirements in different regions and in 3GPP</a:t>
            </a:r>
            <a:endParaRPr lang="zh-CN" altLang="en-US" sz="3200" smtClean="0"/>
          </a:p>
        </p:txBody>
      </p:sp>
      <p:sp>
        <p:nvSpPr>
          <p:cNvPr id="20483" name="内容占位符 5"/>
          <p:cNvSpPr>
            <a:spLocks noGrp="1"/>
          </p:cNvSpPr>
          <p:nvPr>
            <p:ph idx="1"/>
          </p:nvPr>
        </p:nvSpPr>
        <p:spPr>
          <a:xfrm>
            <a:off x="366713" y="925513"/>
            <a:ext cx="8229600" cy="5292725"/>
          </a:xfrm>
        </p:spPr>
        <p:txBody>
          <a:bodyPr/>
          <a:lstStyle/>
          <a:p>
            <a:pPr eaLnBrk="1" hangingPunct="1"/>
            <a:r>
              <a:rPr lang="en-US" altLang="zh-CN" sz="2800" smtClean="0"/>
              <a:t>The “3GPP approach” for OOB and spurious emission is apply the existing requirements per antenna connector.</a:t>
            </a:r>
          </a:p>
          <a:p>
            <a:pPr eaLnBrk="1" hangingPunct="1"/>
            <a:endParaRPr lang="en-US" altLang="zh-CN" sz="2800" smtClean="0"/>
          </a:p>
          <a:p>
            <a:pPr eaLnBrk="1" hangingPunct="1"/>
            <a:r>
              <a:rPr lang="en-US" altLang="zh-CN" sz="2800" smtClean="0"/>
              <a:t>The “3GPP approach” might have been deployed in some regions as regulations. </a:t>
            </a:r>
          </a:p>
          <a:p>
            <a:pPr eaLnBrk="1" hangingPunct="1"/>
            <a:endParaRPr lang="en-US" altLang="zh-CN" sz="2800" smtClean="0"/>
          </a:p>
          <a:p>
            <a:pPr eaLnBrk="1" hangingPunct="1"/>
            <a:r>
              <a:rPr lang="en-US" altLang="zh-CN" sz="2800" smtClean="0"/>
              <a:t>Some other regions may require “scaling” of OOB and spurious emission level across multiple antenna connectors (to be confirmed).</a:t>
            </a:r>
          </a:p>
          <a:p>
            <a:pPr lvl="1" eaLnBrk="1" hangingPunct="1"/>
            <a:r>
              <a:rPr lang="en-US" altLang="zh-CN" sz="2400" smtClean="0"/>
              <a:t>FCC</a:t>
            </a:r>
          </a:p>
          <a:p>
            <a:pPr lvl="1" eaLnBrk="1" hangingPunct="1"/>
            <a:r>
              <a:rPr lang="en-US" altLang="zh-CN" sz="2400" smtClean="0"/>
              <a:t>Others</a:t>
            </a:r>
          </a:p>
          <a:p>
            <a:pPr eaLnBrk="1" hangingPunct="1">
              <a:buFont typeface="Arial" pitchFamily="34" charset="0"/>
              <a:buNone/>
            </a:pPr>
            <a:endParaRPr lang="en-US" altLang="zh-CN" sz="2800" smtClean="0"/>
          </a:p>
        </p:txBody>
      </p:sp>
    </p:spTree>
  </p:cSld>
  <p:clrMapOvr>
    <a:masterClrMapping/>
  </p:clrMapOvr>
  <p:transition advClick="0" advTm="8000">
    <p:fade thruBlk="1"/>
  </p:transition>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503</TotalTime>
  <Words>743</Words>
  <Application>Microsoft Office PowerPoint</Application>
  <PresentationFormat>全屏显示(4:3)</PresentationFormat>
  <Paragraphs>78</Paragraphs>
  <Slides>13</Slides>
  <Notes>0</Notes>
  <HiddenSlides>0</HiddenSlides>
  <MMClips>0</MMClips>
  <ScaleCrop>false</ScaleCrop>
  <HeadingPairs>
    <vt:vector size="4" baseType="variant">
      <vt:variant>
        <vt:lpstr>主题</vt:lpstr>
      </vt:variant>
      <vt:variant>
        <vt:i4>10</vt:i4>
      </vt:variant>
      <vt:variant>
        <vt:lpstr>幻灯片标题</vt:lpstr>
      </vt:variant>
      <vt:variant>
        <vt:i4>13</vt:i4>
      </vt:variant>
    </vt:vector>
  </HeadingPairs>
  <TitlesOfParts>
    <vt:vector size="23" baseType="lpstr">
      <vt:lpstr>Blank</vt:lpstr>
      <vt:lpstr>1_主题1</vt:lpstr>
      <vt:lpstr>4_主题1</vt:lpstr>
      <vt:lpstr>5_主题1</vt:lpstr>
      <vt:lpstr>6_主题1</vt:lpstr>
      <vt:lpstr>7_主题1</vt:lpstr>
      <vt:lpstr>8_主题1</vt:lpstr>
      <vt:lpstr>9_主题1</vt:lpstr>
      <vt:lpstr>10_主题1</vt:lpstr>
      <vt:lpstr>Office 主题</vt:lpstr>
      <vt:lpstr>Discussion and background on AAS conducted requirements for Rel-12</vt:lpstr>
      <vt:lpstr>Background</vt:lpstr>
      <vt:lpstr>Purpose of this slide</vt:lpstr>
      <vt:lpstr>AAS structures: H4xV1, cross polarization</vt:lpstr>
      <vt:lpstr>AAS structures: H4xV1, cross polarization</vt:lpstr>
      <vt:lpstr>AAS structures: H2xV2, cross polarization</vt:lpstr>
      <vt:lpstr>AAS structures: H1xV4, cross polarization</vt:lpstr>
      <vt:lpstr>For # of TRX(s) &lt;=8</vt:lpstr>
      <vt:lpstr>Requirements in different regions and in 3GPP</vt:lpstr>
      <vt:lpstr>Suggested AAS specification solutions</vt:lpstr>
      <vt:lpstr>On OOB emission (not limited to number of TRX&lt;=8)</vt:lpstr>
      <vt:lpstr>On other requirements other than OOB and spurious emissions</vt:lpstr>
      <vt:lpstr>Summary</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Zhangwurong (Ronnie)</dc:creator>
  <cp:lastModifiedBy>Wu Rong Zhang</cp:lastModifiedBy>
  <cp:revision>54</cp:revision>
  <dcterms:created xsi:type="dcterms:W3CDTF">2011-12-01T07:18:24Z</dcterms:created>
  <dcterms:modified xsi:type="dcterms:W3CDTF">2014-02-13T21:52:50Z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(9)jV4k6OSMQPUFmHq3GU3zg0M8wJAgV8ChTLDlERlFZsj2Exz1+WSWF8WlXhLQyhrp1svzs6Nh_x000d_
DG04NAvcvcOuGGIEogYM/Mg0SHDW9PBALkH/rqIqOloPCG7nByt8P+3njYznaR2qn978YXvu_x000d_
Q1bx7clMGsXFukBsi2Y9ZdX+P2sHJ2VuZiEHNYnmryqzJmAD9J6WHcGQwadsjbvCewcUIPd7_x000d_
UXEf+OlqIANq9RJSSm</vt:lpwstr>
  </property>
  <property fmtid="{D5CDD505-2E9C-101B-9397-08002B2CF9AE}" pid="3" name="_ms_pID_7253431">
    <vt:lpwstr>NVxkrFcg1b+FsnLXhnemYJUzYRSb25Wi05wH6WpyUCvjbjqxgWQo/b_x000d_
H/d95qS0bdQDo8/5e9S+NosCLmBK+nxZ/osSXb9bGAUwoFlYfYFfh1AbpXeHvBviX+pl2lIO_x000d_
L3D6kK62n0E/xhw2YkShbkdSm+y1DacGRBm57KbrPyMR1CFM3yY0r9qn5kkbKL3iVc5Yl3Xz_x000d_
GV4PCIMCyTzvdphNO6ZgcsDkhz3E607YPRwH</vt:lpwstr>
  </property>
  <property fmtid="{D5CDD505-2E9C-101B-9397-08002B2CF9AE}" pid="4" name="_ms_pID_7253432">
    <vt:lpwstr>Pb0G9dUvJJSvtKPC/dt15hgNpi9NKRIbMWdb_x000d_
eC1M66FtrDJznFtWcqujC5KeoNw9baXrkeu+3BlXfbxIP5YQVA7R1/HsOBIb8eaZatxzfb2A_x000d_
EMQFi4iWXRbetc+HZ+yqWfMgOxFA1pSJTIxqjv2ODhOKEZprYCE9itbopgxtwibGhtFWtWl6_x000d_
Nst+5e1f0UtJY8cZiqiUsRKRUSwEwPgyhBMBd1qDhdtgCgIPAkPhe0</vt:lpwstr>
  </property>
  <property fmtid="{D5CDD505-2E9C-101B-9397-08002B2CF9AE}" pid="5" name="_ms_pID_725343_00">
    <vt:lpwstr>_ms_pID_725343</vt:lpwstr>
  </property>
  <property fmtid="{D5CDD505-2E9C-101B-9397-08002B2CF9AE}" pid="6" name="_ms_pID_7253431_00">
    <vt:lpwstr>_ms_pID_7253431</vt:lpwstr>
  </property>
  <property fmtid="{D5CDD505-2E9C-101B-9397-08002B2CF9AE}" pid="7" name="_ms_pID_7253432_00">
    <vt:lpwstr>_ms_pID_7253432</vt:lpwstr>
  </property>
  <property fmtid="{D5CDD505-2E9C-101B-9397-08002B2CF9AE}" pid="8" name="_ms_pID_7253433">
    <vt:lpwstr>7UtPz4YgXaBnaFvkuA_x000d_
YSPb+sGcMUEIIGibe048Rz3zYYF1VCaVrlJGXcET2/3AUK3eLmJwW8bTspkkottDyzjAS5A9_x000d_
WL157SmomwVUNKMiT+BemmvFbjkaiNMLNI9lijbDkeJ1w96BPzIadDUDb4Yu+BQp9myCJIX3_x000d_
qA7XQoeVCSoHsSMaGUokiU6gNlqIE0N/bcOXHez+/CNHPbhzM5QEiT7jEobQlj0ky7NXNLwQ</vt:lpwstr>
  </property>
  <property fmtid="{D5CDD505-2E9C-101B-9397-08002B2CF9AE}" pid="9" name="_ms_pID_7253433_00">
    <vt:lpwstr>_ms_pID_7253433</vt:lpwstr>
  </property>
  <property fmtid="{D5CDD505-2E9C-101B-9397-08002B2CF9AE}" pid="10" name="_ms_pID_7253434">
    <vt:lpwstr>_x000d_
7J0Ey1Iu5dic9YL7sHmCGTB2cxvUcqOcr/+NNlUBWSgjJGBBz4439YQZH2GjcRs2KomHm/KQ_x000d_
+6/jMSXRmUieCYi4W8Pezn/GUujE9dELw6EV5DlT/ncTpPlZrfUboilV1LE2euAwgBoB/pMC_x000d_
krb7yfzM7C+wN7rBQqDl8t3qT+4YoMi3QHlpYjC52Q2K4qicwS+V4ftcB8Aq0poyMSoOVH6G_x000d_
Av2KDFFnsKQbktff</vt:lpwstr>
  </property>
  <property fmtid="{D5CDD505-2E9C-101B-9397-08002B2CF9AE}" pid="11" name="_ms_pID_7253434_00">
    <vt:lpwstr>_ms_pID_7253434</vt:lpwstr>
  </property>
  <property fmtid="{D5CDD505-2E9C-101B-9397-08002B2CF9AE}" pid="12" name="_ms_pID_7253435">
    <vt:lpwstr>aFr3Fypv1bzLIeNCwVQQkgWMLrJ6zV7HTO8VRHvEuehaU71iws0qmAjZ_x000d_
bztOFrzAMh2ytIa5T5Xkxy3iB20zYlsPPvjWxidS72D1cFjm0HhEnH7XqU8VTdvxIfAHVeqL_x000d_
A3qQtgHmz38VvZw+wnNe0tvXao6tfRTkvs1KPzItKOyAiUnJSrSmpl70zWW8HuCTdcReJ+1W_x000d_
dr/bFVPUbCzVkae6TLe3GArGXqr+Af30Lg</vt:lpwstr>
  </property>
  <property fmtid="{D5CDD505-2E9C-101B-9397-08002B2CF9AE}" pid="13" name="_ms_pID_7253435_00">
    <vt:lpwstr>_ms_pID_7253435</vt:lpwstr>
  </property>
  <property fmtid="{D5CDD505-2E9C-101B-9397-08002B2CF9AE}" pid="14" name="_ms_pID_7253436">
    <vt:lpwstr>8c8je8Ie5CauyVmQxdT1kDB9WX7QdCnvaGa3nu_x000d_
qRtNAsyE1wfuHcNExJmjvYrCFSCfXt/766xYP0C9prz7vsFij9/K/aUJ8VRqs5F/eiJ+Qij1_x000d_
UmfRhCPko3ktFj4xkGQ5QLi7dfs6tEb8KYQV3+ab0sQe1fgIs42NlVRN86OjFbVuQG47F6ms_x000d_
36+18zHu+qvGhsj2qjZxilkfePnkHSudYCcAiwzntSDI9KEduBnf</vt:lpwstr>
  </property>
  <property fmtid="{D5CDD505-2E9C-101B-9397-08002B2CF9AE}" pid="15" name="_ms_pID_7253436_00">
    <vt:lpwstr>_ms_pID_7253436</vt:lpwstr>
  </property>
  <property fmtid="{D5CDD505-2E9C-101B-9397-08002B2CF9AE}" pid="16" name="_ms_pID_7253437">
    <vt:lpwstr>uEh3qJLp7KEi9+rUEmqX_x000d_
x1LN5D0NuhQkWwDbgCMltTp+JGZG0aFCVEOYQ+yuXLgq9wHqTDKAxz5unW3JU3/s5uRNvpwX_x000d_
AL6iWW7zB2gYyt8/Y38jmYClDGC9UM3esh/2s8bYugw23GyC7E5QFOmiyHSyMGinqYf7hevP_x000d_
qvtbfST65VULG5ttiErvkm64ktTkgJPk9JUbaNnFuqsw7IIgRYMKiMD4tJF4d94izILQQG</vt:lpwstr>
  </property>
  <property fmtid="{D5CDD505-2E9C-101B-9397-08002B2CF9AE}" pid="17" name="_ms_pID_7253437_00">
    <vt:lpwstr>_ms_pID_7253437</vt:lpwstr>
  </property>
  <property fmtid="{D5CDD505-2E9C-101B-9397-08002B2CF9AE}" pid="18" name="_ms_pID_7253438">
    <vt:lpwstr>FG_x000d_
40yJ7zvowSmHJ6yXRtwDw46ifKOLRd6YYyqjIzfCx3LBHmkV</vt:lpwstr>
  </property>
  <property fmtid="{D5CDD505-2E9C-101B-9397-08002B2CF9AE}" pid="19" name="_ms_pID_7253438_00">
    <vt:lpwstr>_ms_pID_7253438</vt:lpwstr>
  </property>
  <property fmtid="{D5CDD505-2E9C-101B-9397-08002B2CF9AE}" pid="20" name="sflag">
    <vt:lpwstr>1392328351</vt:lpwstr>
  </property>
</Properties>
</file>