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934" r:id="rId5"/>
    <p:sldId id="1022" r:id="rId6"/>
    <p:sldId id="1023" r:id="rId7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>
    <p:extLst>
      <p:ext uri="{19B8F6BF-5375-455C-9EA6-DF929625EA0E}">
        <p15:presenceInfo xmlns:p15="http://schemas.microsoft.com/office/powerpoint/2012/main" userId="Andrey2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1DAE9"/>
    <a:srgbClr val="FFFFFF"/>
    <a:srgbClr val="1E9657"/>
    <a:srgbClr val="72AF2F"/>
    <a:srgbClr val="F0F3F8"/>
    <a:srgbClr val="B1D254"/>
    <a:srgbClr val="FF3300"/>
    <a:srgbClr val="000000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E8584B7-2ACC-43FB-83AD-2A658A39DD65}" v="2" dt="2024-05-22T03:07:32.43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979" autoAdjust="0"/>
    <p:restoredTop sz="95441" autoAdjust="0"/>
  </p:normalViewPr>
  <p:slideViewPr>
    <p:cSldViewPr snapToGrid="0">
      <p:cViewPr varScale="1">
        <p:scale>
          <a:sx n="114" d="100"/>
          <a:sy n="114" d="100"/>
        </p:scale>
        <p:origin x="912" y="1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Bergljung" userId="b6ed368b-e657-4ae7-b07c-b1d9abf42404" providerId="ADAL" clId="{BE8584B7-2ACC-43FB-83AD-2A658A39DD65}"/>
    <pc:docChg chg="undo custSel modSld">
      <pc:chgData name="Christian Bergljung" userId="b6ed368b-e657-4ae7-b07c-b1d9abf42404" providerId="ADAL" clId="{BE8584B7-2ACC-43FB-83AD-2A658A39DD65}" dt="2024-05-22T06:06:54.217" v="1244" actId="20577"/>
      <pc:docMkLst>
        <pc:docMk/>
      </pc:docMkLst>
      <pc:sldChg chg="modSp mod">
        <pc:chgData name="Christian Bergljung" userId="b6ed368b-e657-4ae7-b07c-b1d9abf42404" providerId="ADAL" clId="{BE8584B7-2ACC-43FB-83AD-2A658A39DD65}" dt="2024-05-22T06:06:54.217" v="1244" actId="20577"/>
        <pc:sldMkLst>
          <pc:docMk/>
          <pc:sldMk cId="1233428114" sldId="1022"/>
        </pc:sldMkLst>
        <pc:spChg chg="mod">
          <ac:chgData name="Christian Bergljung" userId="b6ed368b-e657-4ae7-b07c-b1d9abf42404" providerId="ADAL" clId="{BE8584B7-2ACC-43FB-83AD-2A658A39DD65}" dt="2024-05-22T06:06:54.217" v="1244" actId="20577"/>
          <ac:spMkLst>
            <pc:docMk/>
            <pc:sldMk cId="1233428114" sldId="1022"/>
            <ac:spMk id="2" creationId="{D8A60885-53CF-B577-5071-D51C5AEC9807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WF on A-MPR for n28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8224" y="4717686"/>
            <a:ext cx="9998580" cy="1036178"/>
          </a:xfrm>
        </p:spPr>
        <p:txBody>
          <a:bodyPr/>
          <a:lstStyle/>
          <a:p>
            <a:r>
              <a:rPr lang="en-US" dirty="0">
                <a:latin typeface="+mj-ea"/>
                <a:ea typeface="+mj-ea"/>
              </a:rPr>
              <a:t>Apple</a:t>
            </a: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236841" y="274551"/>
            <a:ext cx="58306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3GPP TSG-RAN WG4 Meeting #111	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Fukuoka, Japan, 20-24 May, 2024</a:t>
            </a:r>
          </a:p>
          <a:p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Agenda Item: 6.19.2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6C137E4E-98BE-F9D1-7A1A-F6A359D96E24}"/>
              </a:ext>
            </a:extLst>
          </p:cNvPr>
          <p:cNvSpPr txBox="1"/>
          <p:nvPr/>
        </p:nvSpPr>
        <p:spPr>
          <a:xfrm>
            <a:off x="6169290" y="274551"/>
            <a:ext cx="5830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R4-2410558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8A60885-53CF-B577-5071-D51C5AEC98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8569" y="1304693"/>
            <a:ext cx="11054862" cy="5084955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n-US" dirty="0"/>
              <a:t>Based on agreements from RAN4 #110 [1], RAN4 has discussed proposals on how to specify PC2 operation in band n28 during the RAN4 #110bis meeting [2-5] and during the #111 meeting [6-14]</a:t>
            </a:r>
            <a:endParaRPr lang="en-US" u="sng" strike="sngStrike" dirty="0">
              <a:solidFill>
                <a:srgbClr val="FF0000"/>
              </a:solidFill>
            </a:endParaRPr>
          </a:p>
          <a:p>
            <a:pPr>
              <a:buFontTx/>
              <a:buChar char="-"/>
            </a:pPr>
            <a:r>
              <a:rPr lang="en-US" dirty="0"/>
              <a:t>RAN4 recommends the following for RAN consideration during the RAN #104 meeting:</a:t>
            </a:r>
          </a:p>
          <a:p>
            <a:pPr lvl="1">
              <a:buFontTx/>
              <a:buChar char="-"/>
            </a:pPr>
            <a:r>
              <a:rPr lang="en-US" dirty="0"/>
              <a:t>To conclude the Rel-18 FDD HPUE work without specifying PC2 requirements for band n28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396F0CC-F267-12FB-2868-CC6DAF7DC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A-MPR and related issues for band n28</a:t>
            </a:r>
          </a:p>
        </p:txBody>
      </p:sp>
    </p:spTree>
    <p:extLst>
      <p:ext uri="{BB962C8B-B14F-4D97-AF65-F5344CB8AC3E}">
        <p14:creationId xmlns:p14="http://schemas.microsoft.com/office/powerpoint/2010/main" val="1233428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8A60885-53CF-B577-5071-D51C5AEC98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815" y="1159728"/>
            <a:ext cx="11820292" cy="507380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1800" dirty="0"/>
              <a:t>From RAN4 #110:</a:t>
            </a:r>
          </a:p>
          <a:p>
            <a:pPr marL="0" indent="0">
              <a:buNone/>
            </a:pPr>
            <a:r>
              <a:rPr lang="en-US" sz="1800" dirty="0"/>
              <a:t>[1]	R4-2403629, “WF on HPUE for FDD bands,” China Unicom, Skyworks</a:t>
            </a:r>
          </a:p>
          <a:p>
            <a:pPr marL="0" indent="0">
              <a:buNone/>
            </a:pPr>
            <a:r>
              <a:rPr lang="en-US" sz="1800" dirty="0"/>
              <a:t>From RAN4 #110bis:</a:t>
            </a:r>
          </a:p>
          <a:p>
            <a:pPr marL="0" indent="0">
              <a:buNone/>
            </a:pPr>
            <a:r>
              <a:rPr lang="en-US" sz="1800" dirty="0"/>
              <a:t>[2]	R4-2404193, “On HPUE for NR FDD bands,” Apple</a:t>
            </a:r>
          </a:p>
          <a:p>
            <a:pPr marL="0" indent="0">
              <a:buNone/>
            </a:pPr>
            <a:r>
              <a:rPr lang="en-US" sz="1800" dirty="0"/>
              <a:t>[3]	R4-2404878, “Remaining issues for FDD HPUE A-MPR,” Huawei, </a:t>
            </a:r>
            <a:r>
              <a:rPr lang="en-US" sz="1800" dirty="0" err="1"/>
              <a:t>HiSilicon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[4]	R4-2405712, “PC2 A-MPR for bands n7 and n28,” Qualcomm</a:t>
            </a:r>
          </a:p>
          <a:p>
            <a:pPr marL="0" indent="0">
              <a:buNone/>
            </a:pPr>
            <a:r>
              <a:rPr lang="en-US" sz="1800" dirty="0"/>
              <a:t>[5]	R4-2405962, “n28 NS_17 PC2,” Skyworks</a:t>
            </a:r>
          </a:p>
          <a:p>
            <a:pPr marL="0" indent="0">
              <a:buNone/>
            </a:pPr>
            <a:r>
              <a:rPr lang="en-US" sz="1800" dirty="0"/>
              <a:t>From RAN4 #111:</a:t>
            </a:r>
          </a:p>
          <a:p>
            <a:pPr marL="0" indent="0">
              <a:buNone/>
            </a:pPr>
            <a:r>
              <a:rPr lang="en-US" sz="1800" dirty="0"/>
              <a:t>[6]	R4-2407067, “A-MPR discussion for FDD HPUE,” Apple</a:t>
            </a:r>
          </a:p>
          <a:p>
            <a:pPr marL="0" indent="0">
              <a:buNone/>
            </a:pPr>
            <a:r>
              <a:rPr lang="en-US" sz="1800" dirty="0"/>
              <a:t>[7]	R4-2407163, “PC2 n28 NS_17,”Skyworks</a:t>
            </a:r>
          </a:p>
          <a:p>
            <a:pPr marL="0" indent="0">
              <a:buNone/>
            </a:pPr>
            <a:r>
              <a:rPr lang="en-US" sz="1800" dirty="0"/>
              <a:t>[8]	R4-2407395, “Discussion on B28 andn28 Full band duplexer,” KDDI, Samsung</a:t>
            </a:r>
          </a:p>
          <a:p>
            <a:pPr marL="0" indent="0">
              <a:buNone/>
            </a:pPr>
            <a:r>
              <a:rPr lang="en-US" sz="1800" dirty="0"/>
              <a:t>[9]	R4-2407624, “Views on b/n28 full-band duplex,” Samsung, KDDI</a:t>
            </a:r>
          </a:p>
          <a:p>
            <a:pPr marL="0" indent="0">
              <a:buNone/>
            </a:pPr>
            <a:r>
              <a:rPr lang="en-US" sz="1800" dirty="0"/>
              <a:t>[10]	R4-2407913, “TP for TR 38.896 to add PC2 NS_17 for n28,”China Unicom</a:t>
            </a:r>
          </a:p>
          <a:p>
            <a:pPr marL="0" indent="0">
              <a:buNone/>
            </a:pPr>
            <a:r>
              <a:rPr lang="en-US" sz="1800" dirty="0"/>
              <a:t>[11]	R4-2408135, “Discussion on n28 HPUE,” vivo</a:t>
            </a:r>
          </a:p>
          <a:p>
            <a:pPr marL="0" indent="0">
              <a:buNone/>
            </a:pPr>
            <a:r>
              <a:rPr lang="en-US" sz="1800" dirty="0"/>
              <a:t>[12]	R4-2408804, “CR to TS 38.101-1: Addition of PC2 for n28 and n83,” Qualcomm Inc., Samsung, KDDI Corporation, Rakuten Mobile</a:t>
            </a:r>
          </a:p>
          <a:p>
            <a:pPr marL="0" indent="0">
              <a:buNone/>
            </a:pPr>
            <a:r>
              <a:rPr lang="en-US" sz="1800" dirty="0"/>
              <a:t>[13]	R4-2409638, “PC2 HPUE for band n28,” Huawei, </a:t>
            </a:r>
            <a:r>
              <a:rPr lang="en-US" sz="1800" dirty="0" err="1"/>
              <a:t>HiSilicon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[14]	R4-2407945, “New WID: Support of full-band duplexer in NR band n28,” CMCC, CBN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396F0CC-F267-12FB-2868-CC6DAF7DC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</p:spTree>
    <p:extLst>
      <p:ext uri="{BB962C8B-B14F-4D97-AF65-F5344CB8AC3E}">
        <p14:creationId xmlns:p14="http://schemas.microsoft.com/office/powerpoint/2010/main" val="349731439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52158F8185D44A8848B98AEA319AF" ma:contentTypeVersion="12" ma:contentTypeDescription="Create a new document." ma:contentTypeScope="" ma:versionID="6a36ef4f892f86ce52de6a1653dbd950">
  <xsd:schema xmlns:xsd="http://www.w3.org/2001/XMLSchema" xmlns:xs="http://www.w3.org/2001/XMLSchema" xmlns:p="http://schemas.microsoft.com/office/2006/metadata/properties" xmlns:ns3="a915fe38-2618-47b6-8303-829fb71466d5" xmlns:ns4="23d77754-4ccc-4c57-9291-cab09e81894a" targetNamespace="http://schemas.microsoft.com/office/2006/metadata/properties" ma:root="true" ma:fieldsID="f7034ffd361f586299d0e2788fe1325b" ns3:_="" ns4:_="">
    <xsd:import namespace="a915fe38-2618-47b6-8303-829fb71466d5"/>
    <xsd:import namespace="23d77754-4ccc-4c57-9291-cab09e8189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5fe38-2618-47b6-8303-829fb7146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77754-4ccc-4c57-9291-cab09e81894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74266F6-0ED4-4E4E-9B55-710101289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5fe38-2618-47b6-8303-829fb71466d5"/>
    <ds:schemaRef ds:uri="23d77754-4ccc-4c57-9291-cab09e818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5C68143-B530-4487-9EA7-5BCC5970B48F}">
  <ds:schemaRefs>
    <ds:schemaRef ds:uri="a915fe38-2618-47b6-8303-829fb71466d5"/>
    <ds:schemaRef ds:uri="http://purl.org/dc/terms/"/>
    <ds:schemaRef ds:uri="http://purl.org/dc/elements/1.1/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23d77754-4ccc-4c57-9291-cab09e81894a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384216</TotalTime>
  <Words>365</Words>
  <Application>Microsoft Macintosh PowerPoint</Application>
  <PresentationFormat>Widescreen</PresentationFormat>
  <Paragraphs>28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微软雅黑</vt:lpstr>
      <vt:lpstr>Arial</vt:lpstr>
      <vt:lpstr>Arial Black</vt:lpstr>
      <vt:lpstr>Calibri</vt:lpstr>
      <vt:lpstr>Times New Roman</vt:lpstr>
      <vt:lpstr>3gpp</vt:lpstr>
      <vt:lpstr>WF on A-MPR for n28</vt:lpstr>
      <vt:lpstr>A-MPR and related issues for band n28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Toliy Ioffe</cp:lastModifiedBy>
  <cp:revision>2854</cp:revision>
  <cp:lastPrinted>2016-09-15T08:31:35Z</cp:lastPrinted>
  <dcterms:created xsi:type="dcterms:W3CDTF">2009-11-27T05:15:11Z</dcterms:created>
  <dcterms:modified xsi:type="dcterms:W3CDTF">2024-05-23T04:55:42Z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TitusGUID">
    <vt:lpwstr>6f9c0495-a83c-462b-8664-67016d5bf2d5</vt:lpwstr>
  </property>
  <property fmtid="{D5CDD505-2E9C-101B-9397-08002B2CF9AE}" pid="4" name="CTP_TimeStamp">
    <vt:lpwstr>2020-06-04 10:01:06Z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ContentTypeId">
    <vt:lpwstr>0x010100F2552158F8185D44A8848B98AEA319AF</vt:lpwstr>
  </property>
  <property fmtid="{D5CDD505-2E9C-101B-9397-08002B2CF9AE}" pid="10" name="_2015_ms_pID_725343">
    <vt:lpwstr>(3)YHKvlQ2eYweDskIRqiJi2erQO9qGVDh4tzn817uhd38z79gnL83R86vR2PDb6yjBxD7V9TuU
oE6cKLcnwtbWj0VhOcIq0PbItqYWYY6rwkSJGdLeNalnieFwCUoi0YcTEc9ciS83zfHXm31A
QV6NnprDR/1EetMbbos6CLxInOL3DCy5+GZ72zk1lV2tOaSKMyNNQ+O7VLABgrp0yxbpiShx
6KsyDwr4cbZ3HO37Sh</vt:lpwstr>
  </property>
  <property fmtid="{D5CDD505-2E9C-101B-9397-08002B2CF9AE}" pid="11" name="_2015_ms_pID_7253431">
    <vt:lpwstr>ioJ1f3einbdZ4yOyFplZ4Rs4HcjGMRu4Q+kmROP6d13W54078Vjsfp
Nhg8mW8h5zw+rIjOg7YEVL0IOU3QPKka9MzemVU51GGfYcgoT5dWIA5OzaEWoaoLJYXp5e08
LQ/DbTv26Z0hNARmP6X4fZJkU0xj9AiUN2384VADhO/p644Uafu05PdBk5E9RSFGj6BzdSUT
w/IOKedStfibCIs95MvG0xjYLGcghaxsAQkz</vt:lpwstr>
  </property>
  <property fmtid="{D5CDD505-2E9C-101B-9397-08002B2CF9AE}" pid="12" name="_2015_ms_pID_7253432">
    <vt:lpwstr>RA==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1713221533</vt:lpwstr>
  </property>
</Properties>
</file>