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6"/>
  </p:notesMasterIdLst>
  <p:sldIdLst>
    <p:sldId id="340" r:id="rId2"/>
    <p:sldId id="341" r:id="rId3"/>
    <p:sldId id="342" r:id="rId4"/>
    <p:sldId id="339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2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9"/>
    <p:restoredTop sz="98490" autoAdjust="0"/>
  </p:normalViewPr>
  <p:slideViewPr>
    <p:cSldViewPr snapToGrid="0" snapToObjects="1">
      <p:cViewPr varScale="1">
        <p:scale>
          <a:sx n="109" d="100"/>
          <a:sy n="109" d="100"/>
        </p:scale>
        <p:origin x="612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2022/2/14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on defining 8Rx performance requirements for NR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 Corp.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/>
              <a:t>3GPP TSG RAN WG4 Meeting #102-e		</a:t>
            </a:r>
          </a:p>
          <a:p>
            <a:r>
              <a:rPr lang="en-US" altLang="ja-JP" sz="1600" b="1" dirty="0"/>
              <a:t>Online, 21th Feb. – 3rd Mar. 2022</a:t>
            </a:r>
            <a:endParaRPr lang="en-GB" altLang="ja-JP" sz="1600" b="1" dirty="0"/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14.2</a:t>
            </a: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Discussion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565288" y="188640"/>
            <a:ext cx="14750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/>
              <a:t>R4-2204215</a:t>
            </a:r>
            <a:endParaRPr lang="en-US" altLang="ja-JP" sz="1600" b="1" dirty="0"/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2C8F4C-F976-CC4D-AB25-79C6BAD11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69A253-8948-744D-BD36-8DCA0AEEC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682929"/>
          </a:xfrm>
        </p:spPr>
        <p:txBody>
          <a:bodyPr>
            <a:normAutofit fontScale="92500"/>
          </a:bodyPr>
          <a:lstStyle/>
          <a:p>
            <a:r>
              <a:rPr kumimoji="1" lang="en-US" altLang="ja-JP" dirty="0">
                <a:solidFill>
                  <a:srgbClr val="000000"/>
                </a:solidFill>
              </a:rPr>
              <a:t>LTE has DL 8-MIMO specifications from Rel-10, and its UE requirements have been specified in Rel-15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On the other hand, the 8-Rx UE requirements for NR has not been defined yet so far </a:t>
            </a: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This means that </a:t>
            </a:r>
            <a:r>
              <a:rPr lang="en-US" altLang="ja-JP" dirty="0">
                <a:solidFill>
                  <a:srgbClr val="FF0000"/>
                </a:solidFill>
              </a:rPr>
              <a:t>NR underperforms LTE</a:t>
            </a:r>
            <a:r>
              <a:rPr lang="en-US" altLang="ja-JP" dirty="0">
                <a:solidFill>
                  <a:srgbClr val="000000"/>
                </a:solidFill>
              </a:rPr>
              <a:t> in terms of MIMO performance for certain bands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Defining UE requirements for DL 8-Rx is an urgent matter</a:t>
            </a:r>
          </a:p>
          <a:p>
            <a:pPr lvl="1"/>
            <a:r>
              <a:rPr lang="en-US" altLang="ja-JP" dirty="0"/>
              <a:t>8-Rx has already been one of the key features for CPE use cases</a:t>
            </a:r>
          </a:p>
        </p:txBody>
      </p:sp>
      <p:sp>
        <p:nvSpPr>
          <p:cNvPr id="4" name="二等辺三角形 3"/>
          <p:cNvSpPr/>
          <p:nvPr/>
        </p:nvSpPr>
        <p:spPr>
          <a:xfrm rot="10800000">
            <a:off x="2915920" y="2946400"/>
            <a:ext cx="3698240" cy="497840"/>
          </a:xfrm>
          <a:prstGeom prst="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4134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8956AA-B0E7-D947-A34B-8ADD79B9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Proposal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90F2B9-E5CE-7148-81D0-26092139E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Approve a RAN4 new WI on </a:t>
            </a:r>
            <a:r>
              <a:rPr lang="en-GB" altLang="ja-JP" dirty="0"/>
              <a:t>UE Requirements for NR DL 8Rx Antenna Ports for FR1</a:t>
            </a:r>
            <a:r>
              <a:rPr lang="ja-JP" altLang="ja-JP" dirty="0"/>
              <a:t> </a:t>
            </a:r>
            <a:endParaRPr kumimoji="1" lang="en-US" altLang="ja-JP" dirty="0"/>
          </a:p>
          <a:p>
            <a:pPr lvl="1"/>
            <a:endParaRPr lang="en-GB" altLang="ja-JP" dirty="0"/>
          </a:p>
        </p:txBody>
      </p:sp>
    </p:spTree>
    <p:extLst>
      <p:ext uri="{BB962C8B-B14F-4D97-AF65-F5344CB8AC3E}">
        <p14:creationId xmlns:p14="http://schemas.microsoft.com/office/powerpoint/2010/main" val="109593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21313</TotalTime>
  <Words>133</Words>
  <Application>Microsoft Office PowerPoint</Application>
  <PresentationFormat>画面に合わせる (4:3)</PresentationFormat>
  <Paragraphs>20</Paragraphs>
  <Slides>4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1" baseType="lpstr">
      <vt:lpstr>HGP創英角ｺﾞｼｯｸUB</vt:lpstr>
      <vt:lpstr>Arial</vt:lpstr>
      <vt:lpstr>Calibri</vt:lpstr>
      <vt:lpstr>Verdana</vt:lpstr>
      <vt:lpstr>Wingdings</vt:lpstr>
      <vt:lpstr>4_SB PPT B</vt:lpstr>
      <vt:lpstr>Image</vt:lpstr>
      <vt:lpstr>Motivation on defining 8Rx performance requirements for NR</vt:lpstr>
      <vt:lpstr>Background</vt:lpstr>
      <vt:lpstr>Proposal</vt:lpstr>
      <vt:lpstr>EOF</vt:lpstr>
    </vt:vector>
  </TitlesOfParts>
  <Manager/>
  <Company>SoftBank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Masashi FUSHIKI</cp:lastModifiedBy>
  <cp:revision>947</cp:revision>
  <cp:lastPrinted>2016-03-03T23:05:15Z</cp:lastPrinted>
  <dcterms:created xsi:type="dcterms:W3CDTF">2015-10-29T23:05:14Z</dcterms:created>
  <dcterms:modified xsi:type="dcterms:W3CDTF">2022-02-14T02:43:24Z</dcterms:modified>
  <cp:category/>
</cp:coreProperties>
</file>