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Sköld" userId="47cd6ec2-5ac6-4340-8ff8-8949c252891f" providerId="ADAL" clId="{F55C00FA-1F58-4A4F-B0E3-AD974F52F72B}"/>
    <pc:docChg chg="undo custSel addSld delSld modSld sldOrd">
      <pc:chgData name="Johan Sköld" userId="47cd6ec2-5ac6-4340-8ff8-8949c252891f" providerId="ADAL" clId="{F55C00FA-1F58-4A4F-B0E3-AD974F52F72B}" dt="2021-08-27T11:23:54.279" v="1759" actId="1076"/>
      <pc:docMkLst>
        <pc:docMk/>
      </pc:docMkLst>
      <pc:sldChg chg="modSp mod ord">
        <pc:chgData name="Johan Sköld" userId="47cd6ec2-5ac6-4340-8ff8-8949c252891f" providerId="ADAL" clId="{F55C00FA-1F58-4A4F-B0E3-AD974F52F72B}" dt="2021-08-27T07:08:22.439" v="699"/>
        <pc:sldMkLst>
          <pc:docMk/>
          <pc:sldMk cId="2040032082" sldId="256"/>
        </pc:sldMkLst>
        <pc:picChg chg="mod">
          <ac:chgData name="Johan Sköld" userId="47cd6ec2-5ac6-4340-8ff8-8949c252891f" providerId="ADAL" clId="{F55C00FA-1F58-4A4F-B0E3-AD974F52F72B}" dt="2021-08-26T15:42:19.899" v="248" actId="1076"/>
          <ac:picMkLst>
            <pc:docMk/>
            <pc:sldMk cId="2040032082" sldId="256"/>
            <ac:picMk id="9" creationId="{A464359F-E4E0-4D0B-91E6-2367BDD1E336}"/>
          </ac:picMkLst>
        </pc:picChg>
      </pc:sldChg>
      <pc:sldChg chg="addSp delSp modSp mod">
        <pc:chgData name="Johan Sköld" userId="47cd6ec2-5ac6-4340-8ff8-8949c252891f" providerId="ADAL" clId="{F55C00FA-1F58-4A4F-B0E3-AD974F52F72B}" dt="2021-08-27T11:23:54.279" v="1759" actId="1076"/>
        <pc:sldMkLst>
          <pc:docMk/>
          <pc:sldMk cId="2792000075" sldId="257"/>
        </pc:sldMkLst>
        <pc:picChg chg="add mod">
          <ac:chgData name="Johan Sköld" userId="47cd6ec2-5ac6-4340-8ff8-8949c252891f" providerId="ADAL" clId="{F55C00FA-1F58-4A4F-B0E3-AD974F52F72B}" dt="2021-08-27T11:23:32.253" v="1750" actId="14100"/>
          <ac:picMkLst>
            <pc:docMk/>
            <pc:sldMk cId="2792000075" sldId="257"/>
            <ac:picMk id="5" creationId="{D273531A-1A76-40A1-A4FC-12FD4423BD48}"/>
          </ac:picMkLst>
        </pc:picChg>
        <pc:picChg chg="add mod">
          <ac:chgData name="Johan Sköld" userId="47cd6ec2-5ac6-4340-8ff8-8949c252891f" providerId="ADAL" clId="{F55C00FA-1F58-4A4F-B0E3-AD974F52F72B}" dt="2021-08-27T11:23:54.279" v="1759" actId="1076"/>
          <ac:picMkLst>
            <pc:docMk/>
            <pc:sldMk cId="2792000075" sldId="257"/>
            <ac:picMk id="7" creationId="{5ADF252C-768D-4B2E-AD0F-E8D3DF9EAC9E}"/>
          </ac:picMkLst>
        </pc:picChg>
        <pc:picChg chg="del">
          <ac:chgData name="Johan Sköld" userId="47cd6ec2-5ac6-4340-8ff8-8949c252891f" providerId="ADAL" clId="{F55C00FA-1F58-4A4F-B0E3-AD974F52F72B}" dt="2021-08-27T11:23:36.073" v="1751" actId="478"/>
          <ac:picMkLst>
            <pc:docMk/>
            <pc:sldMk cId="2792000075" sldId="257"/>
            <ac:picMk id="9" creationId="{BE1530EB-B02D-4805-92AE-CDE75F464E5F}"/>
          </ac:picMkLst>
        </pc:picChg>
        <pc:picChg chg="del">
          <ac:chgData name="Johan Sköld" userId="47cd6ec2-5ac6-4340-8ff8-8949c252891f" providerId="ADAL" clId="{F55C00FA-1F58-4A4F-B0E3-AD974F52F72B}" dt="2021-08-27T11:23:26.257" v="1748" actId="478"/>
          <ac:picMkLst>
            <pc:docMk/>
            <pc:sldMk cId="2792000075" sldId="257"/>
            <ac:picMk id="11" creationId="{899A1758-528A-4BDF-93A2-1C11CDE6A9B3}"/>
          </ac:picMkLst>
        </pc:picChg>
      </pc:sldChg>
      <pc:sldChg chg="addSp delSp modSp mod modClrScheme modAnim chgLayout">
        <pc:chgData name="Johan Sköld" userId="47cd6ec2-5ac6-4340-8ff8-8949c252891f" providerId="ADAL" clId="{F55C00FA-1F58-4A4F-B0E3-AD974F52F72B}" dt="2021-08-27T07:33:01.685" v="756" actId="20577"/>
        <pc:sldMkLst>
          <pc:docMk/>
          <pc:sldMk cId="1934966926" sldId="258"/>
        </pc:sldMkLst>
        <pc:spChg chg="mod ord">
          <ac:chgData name="Johan Sköld" userId="47cd6ec2-5ac6-4340-8ff8-8949c252891f" providerId="ADAL" clId="{F55C00FA-1F58-4A4F-B0E3-AD974F52F72B}" dt="2021-08-26T15:43:45.624" v="249" actId="700"/>
          <ac:spMkLst>
            <pc:docMk/>
            <pc:sldMk cId="1934966926" sldId="258"/>
            <ac:spMk id="2" creationId="{6A43988F-4DF4-44E2-8DDF-074AA588C2D1}"/>
          </ac:spMkLst>
        </pc:spChg>
        <pc:spChg chg="del mod">
          <ac:chgData name="Johan Sköld" userId="47cd6ec2-5ac6-4340-8ff8-8949c252891f" providerId="ADAL" clId="{F55C00FA-1F58-4A4F-B0E3-AD974F52F72B}" dt="2021-08-26T15:39:56.325" v="242" actId="478"/>
          <ac:spMkLst>
            <pc:docMk/>
            <pc:sldMk cId="1934966926" sldId="258"/>
            <ac:spMk id="3" creationId="{62843F35-C230-4ECD-B969-FD87BFCFA6B1}"/>
          </ac:spMkLst>
        </pc:spChg>
        <pc:spChg chg="del mod">
          <ac:chgData name="Johan Sköld" userId="47cd6ec2-5ac6-4340-8ff8-8949c252891f" providerId="ADAL" clId="{F55C00FA-1F58-4A4F-B0E3-AD974F52F72B}" dt="2021-08-26T15:29:29.546" v="192" actId="478"/>
          <ac:spMkLst>
            <pc:docMk/>
            <pc:sldMk cId="1934966926" sldId="258"/>
            <ac:spMk id="4" creationId="{EAAC6141-6F83-4F9B-801C-09560E54E0DF}"/>
          </ac:spMkLst>
        </pc:spChg>
        <pc:spChg chg="mod">
          <ac:chgData name="Johan Sköld" userId="47cd6ec2-5ac6-4340-8ff8-8949c252891f" providerId="ADAL" clId="{F55C00FA-1F58-4A4F-B0E3-AD974F52F72B}" dt="2021-08-26T15:26:10.767" v="177" actId="164"/>
          <ac:spMkLst>
            <pc:docMk/>
            <pc:sldMk cId="1934966926" sldId="258"/>
            <ac:spMk id="5" creationId="{15F74CFC-EE13-42D5-A23E-A7C0901CA109}"/>
          </ac:spMkLst>
        </pc:spChg>
        <pc:spChg chg="mod">
          <ac:chgData name="Johan Sköld" userId="47cd6ec2-5ac6-4340-8ff8-8949c252891f" providerId="ADAL" clId="{F55C00FA-1F58-4A4F-B0E3-AD974F52F72B}" dt="2021-08-26T15:35:32.815" v="218" actId="1076"/>
          <ac:spMkLst>
            <pc:docMk/>
            <pc:sldMk cId="1934966926" sldId="258"/>
            <ac:spMk id="6" creationId="{2F6327D5-F460-496E-B3D4-3A6FC570CC0F}"/>
          </ac:spMkLst>
        </pc:spChg>
        <pc:spChg chg="add del mod">
          <ac:chgData name="Johan Sköld" userId="47cd6ec2-5ac6-4340-8ff8-8949c252891f" providerId="ADAL" clId="{F55C00FA-1F58-4A4F-B0E3-AD974F52F72B}" dt="2021-08-26T14:31:01.094" v="5" actId="767"/>
          <ac:spMkLst>
            <pc:docMk/>
            <pc:sldMk cId="1934966926" sldId="258"/>
            <ac:spMk id="11" creationId="{99EB8344-8577-4013-AD8A-42A32FE0FEEF}"/>
          </ac:spMkLst>
        </pc:spChg>
        <pc:spChg chg="add mod">
          <ac:chgData name="Johan Sköld" userId="47cd6ec2-5ac6-4340-8ff8-8949c252891f" providerId="ADAL" clId="{F55C00FA-1F58-4A4F-B0E3-AD974F52F72B}" dt="2021-08-27T07:33:01.685" v="756" actId="20577"/>
          <ac:spMkLst>
            <pc:docMk/>
            <pc:sldMk cId="1934966926" sldId="258"/>
            <ac:spMk id="12" creationId="{3B0C66B0-F688-4C30-BB67-8342447DAF36}"/>
          </ac:spMkLst>
        </pc:spChg>
        <pc:spChg chg="add mod">
          <ac:chgData name="Johan Sköld" userId="47cd6ec2-5ac6-4340-8ff8-8949c252891f" providerId="ADAL" clId="{F55C00FA-1F58-4A4F-B0E3-AD974F52F72B}" dt="2021-08-26T15:35:13.660" v="216" actId="1076"/>
          <ac:spMkLst>
            <pc:docMk/>
            <pc:sldMk cId="1934966926" sldId="258"/>
            <ac:spMk id="27" creationId="{A1E7F5CC-5C15-487B-9960-D6CC3DB60CA6}"/>
          </ac:spMkLst>
        </pc:spChg>
        <pc:spChg chg="add del mod">
          <ac:chgData name="Johan Sköld" userId="47cd6ec2-5ac6-4340-8ff8-8949c252891f" providerId="ADAL" clId="{F55C00FA-1F58-4A4F-B0E3-AD974F52F72B}" dt="2021-08-26T15:29:32.286" v="193" actId="478"/>
          <ac:spMkLst>
            <pc:docMk/>
            <pc:sldMk cId="1934966926" sldId="258"/>
            <ac:spMk id="29" creationId="{05D8EE6D-66F5-4A61-A015-2C0F9F7693F6}"/>
          </ac:spMkLst>
        </pc:spChg>
        <pc:spChg chg="add mod">
          <ac:chgData name="Johan Sköld" userId="47cd6ec2-5ac6-4340-8ff8-8949c252891f" providerId="ADAL" clId="{F55C00FA-1F58-4A4F-B0E3-AD974F52F72B}" dt="2021-08-26T19:06:45.629" v="696" actId="20577"/>
          <ac:spMkLst>
            <pc:docMk/>
            <pc:sldMk cId="1934966926" sldId="258"/>
            <ac:spMk id="33" creationId="{E7483C2B-D8F3-4128-B78D-4F458603F26A}"/>
          </ac:spMkLst>
        </pc:spChg>
        <pc:spChg chg="add del mod">
          <ac:chgData name="Johan Sköld" userId="47cd6ec2-5ac6-4340-8ff8-8949c252891f" providerId="ADAL" clId="{F55C00FA-1F58-4A4F-B0E3-AD974F52F72B}" dt="2021-08-26T15:43:45.624" v="249" actId="700"/>
          <ac:spMkLst>
            <pc:docMk/>
            <pc:sldMk cId="1934966926" sldId="258"/>
            <ac:spMk id="35" creationId="{F3D23510-2511-4A96-BBE6-4F1967F165E2}"/>
          </ac:spMkLst>
        </pc:spChg>
        <pc:grpChg chg="add mod">
          <ac:chgData name="Johan Sköld" userId="47cd6ec2-5ac6-4340-8ff8-8949c252891f" providerId="ADAL" clId="{F55C00FA-1F58-4A4F-B0E3-AD974F52F72B}" dt="2021-08-26T15:35:13.660" v="216" actId="1076"/>
          <ac:grpSpMkLst>
            <pc:docMk/>
            <pc:sldMk cId="1934966926" sldId="258"/>
            <ac:grpSpMk id="26" creationId="{4EADABA0-D61B-4BC3-B855-B58D861185EE}"/>
          </ac:grpSpMkLst>
        </pc:grpChg>
        <pc:grpChg chg="add mod">
          <ac:chgData name="Johan Sköld" userId="47cd6ec2-5ac6-4340-8ff8-8949c252891f" providerId="ADAL" clId="{F55C00FA-1F58-4A4F-B0E3-AD974F52F72B}" dt="2021-08-26T15:35:07.838" v="215" actId="1076"/>
          <ac:grpSpMkLst>
            <pc:docMk/>
            <pc:sldMk cId="1934966926" sldId="258"/>
            <ac:grpSpMk id="30" creationId="{E079E8C8-22F5-4959-AD13-251F90AC81B3}"/>
          </ac:grpSpMkLst>
        </pc:grpChg>
        <pc:cxnChg chg="mod">
          <ac:chgData name="Johan Sköld" userId="47cd6ec2-5ac6-4340-8ff8-8949c252891f" providerId="ADAL" clId="{F55C00FA-1F58-4A4F-B0E3-AD974F52F72B}" dt="2021-08-26T15:35:32.815" v="218" actId="1076"/>
          <ac:cxnSpMkLst>
            <pc:docMk/>
            <pc:sldMk cId="1934966926" sldId="258"/>
            <ac:cxnSpMk id="8" creationId="{59D658AC-CBB0-4BC4-907F-B3B0265DE7A9}"/>
          </ac:cxnSpMkLst>
        </pc:cxnChg>
        <pc:cxnChg chg="add mod">
          <ac:chgData name="Johan Sköld" userId="47cd6ec2-5ac6-4340-8ff8-8949c252891f" providerId="ADAL" clId="{F55C00FA-1F58-4A4F-B0E3-AD974F52F72B}" dt="2021-08-26T15:31:43.994" v="203" actId="164"/>
          <ac:cxnSpMkLst>
            <pc:docMk/>
            <pc:sldMk cId="1934966926" sldId="258"/>
            <ac:cxnSpMk id="14" creationId="{64939B34-3870-49C1-BD89-55E765B21E7E}"/>
          </ac:cxnSpMkLst>
        </pc:cxnChg>
        <pc:cxnChg chg="add mod">
          <ac:chgData name="Johan Sköld" userId="47cd6ec2-5ac6-4340-8ff8-8949c252891f" providerId="ADAL" clId="{F55C00FA-1F58-4A4F-B0E3-AD974F52F72B}" dt="2021-08-26T15:31:43.994" v="203" actId="164"/>
          <ac:cxnSpMkLst>
            <pc:docMk/>
            <pc:sldMk cId="1934966926" sldId="258"/>
            <ac:cxnSpMk id="15" creationId="{B8243387-7752-4BC9-B0FE-462C86A1FCED}"/>
          </ac:cxnSpMkLst>
        </pc:cxnChg>
        <pc:cxnChg chg="add mod">
          <ac:chgData name="Johan Sköld" userId="47cd6ec2-5ac6-4340-8ff8-8949c252891f" providerId="ADAL" clId="{F55C00FA-1F58-4A4F-B0E3-AD974F52F72B}" dt="2021-08-26T15:31:43.994" v="203" actId="164"/>
          <ac:cxnSpMkLst>
            <pc:docMk/>
            <pc:sldMk cId="1934966926" sldId="258"/>
            <ac:cxnSpMk id="16" creationId="{1A1E6DDE-3C44-4401-BB11-EF21591B2C68}"/>
          </ac:cxnSpMkLst>
        </pc:cxnChg>
        <pc:cxnChg chg="add mod">
          <ac:chgData name="Johan Sköld" userId="47cd6ec2-5ac6-4340-8ff8-8949c252891f" providerId="ADAL" clId="{F55C00FA-1F58-4A4F-B0E3-AD974F52F72B}" dt="2021-08-26T15:31:43.994" v="203" actId="164"/>
          <ac:cxnSpMkLst>
            <pc:docMk/>
            <pc:sldMk cId="1934966926" sldId="258"/>
            <ac:cxnSpMk id="17" creationId="{0ACF7B41-38BE-47DA-91A2-91712A73EA03}"/>
          </ac:cxnSpMkLst>
        </pc:cxnChg>
      </pc:sldChg>
      <pc:sldChg chg="addSp delSp modSp new mod modClrScheme chgLayout">
        <pc:chgData name="Johan Sköld" userId="47cd6ec2-5ac6-4340-8ff8-8949c252891f" providerId="ADAL" clId="{F55C00FA-1F58-4A4F-B0E3-AD974F52F72B}" dt="2021-08-27T07:20:54.922" v="716" actId="20577"/>
        <pc:sldMkLst>
          <pc:docMk/>
          <pc:sldMk cId="1660813513" sldId="259"/>
        </pc:sldMkLst>
        <pc:spChg chg="mod ord">
          <ac:chgData name="Johan Sköld" userId="47cd6ec2-5ac6-4340-8ff8-8949c252891f" providerId="ADAL" clId="{F55C00FA-1F58-4A4F-B0E3-AD974F52F72B}" dt="2021-08-26T15:44:38.097" v="273" actId="700"/>
          <ac:spMkLst>
            <pc:docMk/>
            <pc:sldMk cId="1660813513" sldId="259"/>
            <ac:spMk id="2" creationId="{370359B4-203B-4F87-8158-2A5233D156A8}"/>
          </ac:spMkLst>
        </pc:spChg>
        <pc:spChg chg="add mod ord">
          <ac:chgData name="Johan Sköld" userId="47cd6ec2-5ac6-4340-8ff8-8949c252891f" providerId="ADAL" clId="{F55C00FA-1F58-4A4F-B0E3-AD974F52F72B}" dt="2021-08-27T07:20:54.922" v="716" actId="20577"/>
          <ac:spMkLst>
            <pc:docMk/>
            <pc:sldMk cId="1660813513" sldId="259"/>
            <ac:spMk id="3" creationId="{D977DF1E-4DD4-408B-B240-0F6AE2B1B84A}"/>
          </ac:spMkLst>
        </pc:spChg>
        <pc:spChg chg="add del mod ord">
          <ac:chgData name="Johan Sköld" userId="47cd6ec2-5ac6-4340-8ff8-8949c252891f" providerId="ADAL" clId="{F55C00FA-1F58-4A4F-B0E3-AD974F52F72B}" dt="2021-08-26T15:53:12.262" v="274" actId="931"/>
          <ac:spMkLst>
            <pc:docMk/>
            <pc:sldMk cId="1660813513" sldId="259"/>
            <ac:spMk id="4" creationId="{6DDE5749-2A83-4240-A92A-1C8292A6E4EB}"/>
          </ac:spMkLst>
        </pc:spChg>
        <pc:spChg chg="add del mod">
          <ac:chgData name="Johan Sköld" userId="47cd6ec2-5ac6-4340-8ff8-8949c252891f" providerId="ADAL" clId="{F55C00FA-1F58-4A4F-B0E3-AD974F52F72B}" dt="2021-08-26T15:55:50.881" v="285" actId="931"/>
          <ac:spMkLst>
            <pc:docMk/>
            <pc:sldMk cId="1660813513" sldId="259"/>
            <ac:spMk id="8" creationId="{CA872282-40B6-42D9-81CE-A0DBC9A9D85C}"/>
          </ac:spMkLst>
        </pc:spChg>
        <pc:picChg chg="add del mod modCrop">
          <ac:chgData name="Johan Sköld" userId="47cd6ec2-5ac6-4340-8ff8-8949c252891f" providerId="ADAL" clId="{F55C00FA-1F58-4A4F-B0E3-AD974F52F72B}" dt="2021-08-26T15:54:04.269" v="284" actId="478"/>
          <ac:picMkLst>
            <pc:docMk/>
            <pc:sldMk cId="1660813513" sldId="259"/>
            <ac:picMk id="6" creationId="{909C8442-A1AA-490D-9F42-3AB64BD4C985}"/>
          </ac:picMkLst>
        </pc:picChg>
        <pc:picChg chg="add mod">
          <ac:chgData name="Johan Sköld" userId="47cd6ec2-5ac6-4340-8ff8-8949c252891f" providerId="ADAL" clId="{F55C00FA-1F58-4A4F-B0E3-AD974F52F72B}" dt="2021-08-26T16:10:11.637" v="679" actId="14100"/>
          <ac:picMkLst>
            <pc:docMk/>
            <pc:sldMk cId="1660813513" sldId="259"/>
            <ac:picMk id="10" creationId="{6C9D98A4-5260-4550-B326-509B10BD5EDB}"/>
          </ac:picMkLst>
        </pc:picChg>
      </pc:sldChg>
      <pc:sldChg chg="addSp delSp modSp new del mod modClrScheme chgLayout">
        <pc:chgData name="Johan Sköld" userId="47cd6ec2-5ac6-4340-8ff8-8949c252891f" providerId="ADAL" clId="{F55C00FA-1F58-4A4F-B0E3-AD974F52F72B}" dt="2021-08-27T07:21:05.673" v="718" actId="47"/>
        <pc:sldMkLst>
          <pc:docMk/>
          <pc:sldMk cId="3375197459" sldId="260"/>
        </pc:sldMkLst>
        <pc:spChg chg="del mod ord">
          <ac:chgData name="Johan Sköld" userId="47cd6ec2-5ac6-4340-8ff8-8949c252891f" providerId="ADAL" clId="{F55C00FA-1F58-4A4F-B0E3-AD974F52F72B}" dt="2021-08-27T07:21:02.473" v="717" actId="700"/>
          <ac:spMkLst>
            <pc:docMk/>
            <pc:sldMk cId="3375197459" sldId="260"/>
            <ac:spMk id="2" creationId="{0D10C6AB-F24C-43D2-9588-F645FBE4F190}"/>
          </ac:spMkLst>
        </pc:spChg>
        <pc:spChg chg="del mod ord">
          <ac:chgData name="Johan Sköld" userId="47cd6ec2-5ac6-4340-8ff8-8949c252891f" providerId="ADAL" clId="{F55C00FA-1F58-4A4F-B0E3-AD974F52F72B}" dt="2021-08-27T07:21:02.473" v="717" actId="700"/>
          <ac:spMkLst>
            <pc:docMk/>
            <pc:sldMk cId="3375197459" sldId="260"/>
            <ac:spMk id="3" creationId="{06C765C3-080B-422F-A4F4-20FD6448A8C3}"/>
          </ac:spMkLst>
        </pc:spChg>
        <pc:spChg chg="add mod ord">
          <ac:chgData name="Johan Sköld" userId="47cd6ec2-5ac6-4340-8ff8-8949c252891f" providerId="ADAL" clId="{F55C00FA-1F58-4A4F-B0E3-AD974F52F72B}" dt="2021-08-27T07:21:02.473" v="717" actId="700"/>
          <ac:spMkLst>
            <pc:docMk/>
            <pc:sldMk cId="3375197459" sldId="260"/>
            <ac:spMk id="4" creationId="{8B2286BD-48E2-4EEF-902B-6B0100D6255A}"/>
          </ac:spMkLst>
        </pc:spChg>
        <pc:spChg chg="add mod ord">
          <ac:chgData name="Johan Sköld" userId="47cd6ec2-5ac6-4340-8ff8-8949c252891f" providerId="ADAL" clId="{F55C00FA-1F58-4A4F-B0E3-AD974F52F72B}" dt="2021-08-27T07:21:02.473" v="717" actId="700"/>
          <ac:spMkLst>
            <pc:docMk/>
            <pc:sldMk cId="3375197459" sldId="260"/>
            <ac:spMk id="5" creationId="{40CC6760-CD7B-49F9-B3F8-769C66671178}"/>
          </ac:spMkLst>
        </pc:spChg>
      </pc:sldChg>
      <pc:sldChg chg="addSp delSp modSp new mod chgLayout">
        <pc:chgData name="Johan Sköld" userId="47cd6ec2-5ac6-4340-8ff8-8949c252891f" providerId="ADAL" clId="{F55C00FA-1F58-4A4F-B0E3-AD974F52F72B}" dt="2021-08-27T08:46:42.879" v="1161" actId="20577"/>
        <pc:sldMkLst>
          <pc:docMk/>
          <pc:sldMk cId="3390785727" sldId="260"/>
        </pc:sldMkLst>
        <pc:spChg chg="mod ord">
          <ac:chgData name="Johan Sköld" userId="47cd6ec2-5ac6-4340-8ff8-8949c252891f" providerId="ADAL" clId="{F55C00FA-1F58-4A4F-B0E3-AD974F52F72B}" dt="2021-08-27T07:49:53.938" v="1059" actId="207"/>
          <ac:spMkLst>
            <pc:docMk/>
            <pc:sldMk cId="3390785727" sldId="260"/>
            <ac:spMk id="2" creationId="{794DD545-60BB-44DF-BF8B-995E5427DCA7}"/>
          </ac:spMkLst>
        </pc:spChg>
        <pc:spChg chg="mod ord">
          <ac:chgData name="Johan Sköld" userId="47cd6ec2-5ac6-4340-8ff8-8949c252891f" providerId="ADAL" clId="{F55C00FA-1F58-4A4F-B0E3-AD974F52F72B}" dt="2021-08-27T07:50:13.228" v="1061" actId="403"/>
          <ac:spMkLst>
            <pc:docMk/>
            <pc:sldMk cId="3390785727" sldId="260"/>
            <ac:spMk id="3" creationId="{E98928A8-21FC-4217-92BB-DA4503261573}"/>
          </ac:spMkLst>
        </pc:spChg>
        <pc:spChg chg="del">
          <ac:chgData name="Johan Sköld" userId="47cd6ec2-5ac6-4340-8ff8-8949c252891f" providerId="ADAL" clId="{F55C00FA-1F58-4A4F-B0E3-AD974F52F72B}" dt="2021-08-27T07:21:36.142" v="720" actId="478"/>
          <ac:spMkLst>
            <pc:docMk/>
            <pc:sldMk cId="3390785727" sldId="260"/>
            <ac:spMk id="4" creationId="{52E7AC5F-A581-44CE-B13D-5AE0DF3A9692}"/>
          </ac:spMkLst>
        </pc:spChg>
        <pc:spChg chg="add mod ord">
          <ac:chgData name="Johan Sköld" userId="47cd6ec2-5ac6-4340-8ff8-8949c252891f" providerId="ADAL" clId="{F55C00FA-1F58-4A4F-B0E3-AD974F52F72B}" dt="2021-08-27T08:46:42.879" v="1161" actId="20577"/>
          <ac:spMkLst>
            <pc:docMk/>
            <pc:sldMk cId="3390785727" sldId="260"/>
            <ac:spMk id="5" creationId="{17081256-4F46-4C5C-AADD-FEAFAC62EFF9}"/>
          </ac:spMkLst>
        </pc:spChg>
        <pc:spChg chg="add del mod">
          <ac:chgData name="Johan Sköld" userId="47cd6ec2-5ac6-4340-8ff8-8949c252891f" providerId="ADAL" clId="{F55C00FA-1F58-4A4F-B0E3-AD974F52F72B}" dt="2021-08-27T07:49:14.499" v="1057" actId="478"/>
          <ac:spMkLst>
            <pc:docMk/>
            <pc:sldMk cId="3390785727" sldId="260"/>
            <ac:spMk id="7" creationId="{FAB6C30E-55FA-4222-BE0E-C7DECF895478}"/>
          </ac:spMkLst>
        </pc:spChg>
        <pc:picChg chg="add mod">
          <ac:chgData name="Johan Sköld" userId="47cd6ec2-5ac6-4340-8ff8-8949c252891f" providerId="ADAL" clId="{F55C00FA-1F58-4A4F-B0E3-AD974F52F72B}" dt="2021-08-27T07:47:18.444" v="1049" actId="207"/>
          <ac:picMkLst>
            <pc:docMk/>
            <pc:sldMk cId="3390785727" sldId="260"/>
            <ac:picMk id="6" creationId="{0CCC8981-E66B-49AB-9A92-A3ED456E9C3A}"/>
          </ac:picMkLst>
        </pc:picChg>
      </pc:sldChg>
      <pc:sldChg chg="addSp delSp modSp new mod">
        <pc:chgData name="Johan Sköld" userId="47cd6ec2-5ac6-4340-8ff8-8949c252891f" providerId="ADAL" clId="{F55C00FA-1F58-4A4F-B0E3-AD974F52F72B}" dt="2021-08-27T11:12:00.172" v="1743" actId="6549"/>
        <pc:sldMkLst>
          <pc:docMk/>
          <pc:sldMk cId="3423908335" sldId="261"/>
        </pc:sldMkLst>
        <pc:spChg chg="mod ord">
          <ac:chgData name="Johan Sköld" userId="47cd6ec2-5ac6-4340-8ff8-8949c252891f" providerId="ADAL" clId="{F55C00FA-1F58-4A4F-B0E3-AD974F52F72B}" dt="2021-08-27T11:12:00.172" v="1743" actId="6549"/>
          <ac:spMkLst>
            <pc:docMk/>
            <pc:sldMk cId="3423908335" sldId="261"/>
            <ac:spMk id="2" creationId="{505D0833-12E3-44F9-BFBF-DD68EE8DB4E9}"/>
          </ac:spMkLst>
        </pc:spChg>
        <pc:spChg chg="mod ord">
          <ac:chgData name="Johan Sköld" userId="47cd6ec2-5ac6-4340-8ff8-8949c252891f" providerId="ADAL" clId="{F55C00FA-1F58-4A4F-B0E3-AD974F52F72B}" dt="2021-08-27T11:00:47.304" v="1702" actId="1076"/>
          <ac:spMkLst>
            <pc:docMk/>
            <pc:sldMk cId="3423908335" sldId="261"/>
            <ac:spMk id="3" creationId="{EADEA518-AE16-4A87-A934-211E9835A39F}"/>
          </ac:spMkLst>
        </pc:spChg>
        <pc:spChg chg="del">
          <ac:chgData name="Johan Sköld" userId="47cd6ec2-5ac6-4340-8ff8-8949c252891f" providerId="ADAL" clId="{F55C00FA-1F58-4A4F-B0E3-AD974F52F72B}" dt="2021-08-27T08:34:49.341" v="1119" actId="478"/>
          <ac:spMkLst>
            <pc:docMk/>
            <pc:sldMk cId="3423908335" sldId="261"/>
            <ac:spMk id="4" creationId="{EFD732A6-C7F8-4906-B6E5-C2B6026BDC80}"/>
          </ac:spMkLst>
        </pc:spChg>
        <pc:spChg chg="add del mod">
          <ac:chgData name="Johan Sköld" userId="47cd6ec2-5ac6-4340-8ff8-8949c252891f" providerId="ADAL" clId="{F55C00FA-1F58-4A4F-B0E3-AD974F52F72B}" dt="2021-08-27T10:52:49.427" v="1626" actId="478"/>
          <ac:spMkLst>
            <pc:docMk/>
            <pc:sldMk cId="3423908335" sldId="261"/>
            <ac:spMk id="6" creationId="{EE7ABF07-12A1-459C-A49E-633FA9B95620}"/>
          </ac:spMkLst>
        </pc:spChg>
        <pc:spChg chg="add mod ord">
          <ac:chgData name="Johan Sköld" userId="47cd6ec2-5ac6-4340-8ff8-8949c252891f" providerId="ADAL" clId="{F55C00FA-1F58-4A4F-B0E3-AD974F52F72B}" dt="2021-08-27T11:01:02.422" v="1704" actId="167"/>
          <ac:spMkLst>
            <pc:docMk/>
            <pc:sldMk cId="3423908335" sldId="261"/>
            <ac:spMk id="15" creationId="{CCEF8003-3D19-44E1-A1D9-2003E7A65980}"/>
          </ac:spMkLst>
        </pc:spChg>
        <pc:spChg chg="add mod">
          <ac:chgData name="Johan Sköld" userId="47cd6ec2-5ac6-4340-8ff8-8949c252891f" providerId="ADAL" clId="{F55C00FA-1F58-4A4F-B0E3-AD974F52F72B}" dt="2021-08-27T11:11:50.033" v="1742" actId="1076"/>
          <ac:spMkLst>
            <pc:docMk/>
            <pc:sldMk cId="3423908335" sldId="261"/>
            <ac:spMk id="16" creationId="{961AF537-F1C5-4B93-BC62-B4D7E6C63776}"/>
          </ac:spMkLst>
        </pc:spChg>
        <pc:picChg chg="add mod">
          <ac:chgData name="Johan Sköld" userId="47cd6ec2-5ac6-4340-8ff8-8949c252891f" providerId="ADAL" clId="{F55C00FA-1F58-4A4F-B0E3-AD974F52F72B}" dt="2021-08-27T10:59:43.426" v="1693" actId="14100"/>
          <ac:picMkLst>
            <pc:docMk/>
            <pc:sldMk cId="3423908335" sldId="261"/>
            <ac:picMk id="5" creationId="{588A35C4-EEE4-4271-8AB0-C38186122FC5}"/>
          </ac:picMkLst>
        </pc:picChg>
        <pc:picChg chg="add mod">
          <ac:chgData name="Johan Sköld" userId="47cd6ec2-5ac6-4340-8ff8-8949c252891f" providerId="ADAL" clId="{F55C00FA-1F58-4A4F-B0E3-AD974F52F72B}" dt="2021-08-27T10:59:43.426" v="1693" actId="14100"/>
          <ac:picMkLst>
            <pc:docMk/>
            <pc:sldMk cId="3423908335" sldId="261"/>
            <ac:picMk id="8" creationId="{94F0CB11-54E0-4ADB-8A7D-324828932BE1}"/>
          </ac:picMkLst>
        </pc:picChg>
        <pc:picChg chg="add mod">
          <ac:chgData name="Johan Sköld" userId="47cd6ec2-5ac6-4340-8ff8-8949c252891f" providerId="ADAL" clId="{F55C00FA-1F58-4A4F-B0E3-AD974F52F72B}" dt="2021-08-27T10:59:43.426" v="1693" actId="14100"/>
          <ac:picMkLst>
            <pc:docMk/>
            <pc:sldMk cId="3423908335" sldId="261"/>
            <ac:picMk id="10" creationId="{BAD39934-70CA-41AD-9037-222837D33D7A}"/>
          </ac:picMkLst>
        </pc:picChg>
        <pc:picChg chg="add mod ord">
          <ac:chgData name="Johan Sköld" userId="47cd6ec2-5ac6-4340-8ff8-8949c252891f" providerId="ADAL" clId="{F55C00FA-1F58-4A4F-B0E3-AD974F52F72B}" dt="2021-08-27T10:59:43.426" v="1693" actId="14100"/>
          <ac:picMkLst>
            <pc:docMk/>
            <pc:sldMk cId="3423908335" sldId="261"/>
            <ac:picMk id="12" creationId="{5BC775BE-2E63-46B0-852C-22CCCB39E47A}"/>
          </ac:picMkLst>
        </pc:picChg>
        <pc:picChg chg="add mod ord">
          <ac:chgData name="Johan Sköld" userId="47cd6ec2-5ac6-4340-8ff8-8949c252891f" providerId="ADAL" clId="{F55C00FA-1F58-4A4F-B0E3-AD974F52F72B}" dt="2021-08-27T10:59:43.426" v="1693" actId="14100"/>
          <ac:picMkLst>
            <pc:docMk/>
            <pc:sldMk cId="3423908335" sldId="261"/>
            <ac:picMk id="14" creationId="{670236C9-AAC1-4455-B3CF-7DB6343E429F}"/>
          </ac:picMkLst>
        </pc:picChg>
      </pc:sldChg>
      <pc:sldChg chg="addSp delSp modSp new mod ord">
        <pc:chgData name="Johan Sköld" userId="47cd6ec2-5ac6-4340-8ff8-8949c252891f" providerId="ADAL" clId="{F55C00FA-1F58-4A4F-B0E3-AD974F52F72B}" dt="2021-08-27T09:29:30.257" v="1436" actId="20577"/>
        <pc:sldMkLst>
          <pc:docMk/>
          <pc:sldMk cId="377675947" sldId="262"/>
        </pc:sldMkLst>
        <pc:spChg chg="mod">
          <ac:chgData name="Johan Sköld" userId="47cd6ec2-5ac6-4340-8ff8-8949c252891f" providerId="ADAL" clId="{F55C00FA-1F58-4A4F-B0E3-AD974F52F72B}" dt="2021-08-27T08:57:00.440" v="1243" actId="20577"/>
          <ac:spMkLst>
            <pc:docMk/>
            <pc:sldMk cId="377675947" sldId="262"/>
            <ac:spMk id="2" creationId="{8C936461-5AAF-4F2C-AE04-3F76614677B7}"/>
          </ac:spMkLst>
        </pc:spChg>
        <pc:spChg chg="add del mod">
          <ac:chgData name="Johan Sköld" userId="47cd6ec2-5ac6-4340-8ff8-8949c252891f" providerId="ADAL" clId="{F55C00FA-1F58-4A4F-B0E3-AD974F52F72B}" dt="2021-08-27T09:29:30.257" v="1436" actId="20577"/>
          <ac:spMkLst>
            <pc:docMk/>
            <pc:sldMk cId="377675947" sldId="262"/>
            <ac:spMk id="3" creationId="{25727FCF-27AF-4114-8D25-9C8FF5F7C034}"/>
          </ac:spMkLst>
        </pc:spChg>
        <pc:spChg chg="add del">
          <ac:chgData name="Johan Sköld" userId="47cd6ec2-5ac6-4340-8ff8-8949c252891f" providerId="ADAL" clId="{F55C00FA-1F58-4A4F-B0E3-AD974F52F72B}" dt="2021-08-27T08:56:31.479" v="1167"/>
          <ac:spMkLst>
            <pc:docMk/>
            <pc:sldMk cId="377675947" sldId="262"/>
            <ac:spMk id="4" creationId="{E40CFC12-6C62-4DBC-80A7-AA838D12E28D}"/>
          </ac:spMkLst>
        </pc:spChg>
        <pc:picChg chg="add del mod">
          <ac:chgData name="Johan Sköld" userId="47cd6ec2-5ac6-4340-8ff8-8949c252891f" providerId="ADAL" clId="{F55C00FA-1F58-4A4F-B0E3-AD974F52F72B}" dt="2021-08-27T08:56:13.001" v="1165" actId="931"/>
          <ac:picMkLst>
            <pc:docMk/>
            <pc:sldMk cId="377675947" sldId="262"/>
            <ac:picMk id="6" creationId="{95FA56AF-93D5-4FAD-9A0B-ACF0159C4B2D}"/>
          </ac:picMkLst>
        </pc:picChg>
        <pc:picChg chg="add mod">
          <ac:chgData name="Johan Sköld" userId="47cd6ec2-5ac6-4340-8ff8-8949c252891f" providerId="ADAL" clId="{F55C00FA-1F58-4A4F-B0E3-AD974F52F72B}" dt="2021-08-27T08:56:33.655" v="1168" actId="27614"/>
          <ac:picMkLst>
            <pc:docMk/>
            <pc:sldMk cId="377675947" sldId="262"/>
            <ac:picMk id="8" creationId="{9353FE1D-CC06-4BDA-9B2E-71727687A7A0}"/>
          </ac:picMkLst>
        </pc:picChg>
        <pc:picChg chg="add mod">
          <ac:chgData name="Johan Sköld" userId="47cd6ec2-5ac6-4340-8ff8-8949c252891f" providerId="ADAL" clId="{F55C00FA-1F58-4A4F-B0E3-AD974F52F72B}" dt="2021-08-27T09:27:36.401" v="1376" actId="1076"/>
          <ac:picMkLst>
            <pc:docMk/>
            <pc:sldMk cId="377675947" sldId="262"/>
            <ac:picMk id="10" creationId="{057A6969-5017-4EA7-A376-1615BA6673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84C7-C063-4979-979A-B3E2A26DC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E6401-9714-41E2-A213-018A0E8C3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3B088-2AF1-4611-9F28-BB14F7DE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2589-5682-4832-812C-03801EDB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773F4-40B9-4BCF-8BBB-0ECBC51C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F1DA-E323-48B6-B244-876357E9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1732A-F796-4341-946D-882575DC7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5517C-513D-47B5-A4F5-6612BA0B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22A3A-D075-4325-8088-D6336093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F72A9-F424-42A7-AD45-1600BDD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83CD2-22C9-415D-92B8-80F313E05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92027-628F-4A12-841B-488AB93FF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261A2-8A78-4D0A-9A44-5B866048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747FF-D96B-401B-8058-0D3A48B5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6817C-3423-48D0-8CF8-4892D76E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5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FD95-7730-4B50-B23C-1008B8E5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1C7E2-8786-4C43-93CC-46D364C8E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D23BF-9FA9-4766-9D27-84F1F3F3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A7AA-9E88-4E68-8E8B-145E471F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9681-AA70-4819-9AA4-7F00156C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2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8880-D814-49A8-84F1-C578C4FF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81AD4-C4B7-4577-B517-EC8DCA7F6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D4F8C-926F-408E-A1A8-541D780F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BFE72-DDC4-42D2-9687-30319785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16BBF-0C3E-4B8B-81D8-E25C25CF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E38F-B7E9-4C48-A3F1-0A25837D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FAF27-BE26-4366-B954-515DC4C51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9A462-0309-40CD-80AB-3FC4D31DE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7F1F2-2515-468A-B007-B605B491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4CF0D-E25B-4082-9C03-F7979B42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13700-DAF1-4A89-902E-9D9419B0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0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9380-9CDE-41EC-8978-7EAB81B5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E4BF7-6841-45D9-838E-2C4B0F1E4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0A9FF-4495-4683-80A7-A83E1811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691D0-8200-4AD0-A6E2-E0DEABDDC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0662C-ED30-4E0B-AEE6-C5FE12D1E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507D5-C36B-45B5-96AD-2519979B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9BE9B-4EBD-4777-90F6-D80CB66D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0C10E2-E3C0-46BB-BED4-EF26DB30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B1A5-A2EF-4C87-953D-D0CA98D4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FADF2-3C85-457B-A148-EE764D94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1749-4E88-4E9F-9FFB-028DCAF2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35611-1A29-461E-8F50-5433D41F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2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F5C55-8B65-4143-8DF6-EB084972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D9FEF-1CB7-43BB-811E-961EC28F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2496E-03F2-4B4C-A6A8-E6641BEF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7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B4CF-8641-42C7-B7B0-D7544045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291A-63A9-4742-9BFA-3377ED6D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0AC8E-DFA5-4811-B070-95071E6B3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604CE-D0FE-45CE-9735-873B7C4C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40C1E-3A75-4662-9346-8F7B2BB2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A284E-4FD3-4479-909A-C18C83D5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2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5E47-A77E-4F17-809F-925FAB32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9F205-6656-47D5-897E-E7C5BE521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A4532-A718-4C57-BDC5-1EABC042F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2C65E-4E80-4B8D-BCCF-3B48D119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B9F76-9B4B-454A-9A33-F31D27F0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3A4C4-F2AD-4A6A-B38D-3C01EF61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7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47518-15C9-4ED4-A510-84E154EC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DC6FB-6E1E-43DF-BCBA-D352B5FC2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CCBA-B273-4ED7-9AF7-CA6226274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D4F38-DB8C-4856-9DE3-0042E25E453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85826-6CC8-42D3-B95D-9279084EE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3E9A5-FF0A-4EF0-805E-562F24A32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1197C-3346-42C7-8EF7-C5ACED279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1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83C106-4512-4D7D-B934-DA8A7337A4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4359F-E4E0-4D0B-91E6-2367BDD1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" y="133425"/>
            <a:ext cx="3049239" cy="6591150"/>
          </a:xfrm>
          <a:prstGeom prst="rect">
            <a:avLst/>
          </a:prstGeom>
        </p:spPr>
      </p:pic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2F6BEFB8-72C0-4BD4-80A7-D4A24AFF8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99" y="981368"/>
            <a:ext cx="7450089" cy="4723966"/>
          </a:xfrm>
          <a:prstGeom prst="rect">
            <a:avLst/>
          </a:prstGeom>
        </p:spPr>
      </p:pic>
      <p:pic>
        <p:nvPicPr>
          <p:cNvPr id="11" name="Picture 10" descr="A picture containing indoor, floor, music, piano&#10;&#10;Description automatically generated">
            <a:extLst>
              <a:ext uri="{FF2B5EF4-FFF2-40B4-BE49-F238E27FC236}">
                <a16:creationId xmlns:a16="http://schemas.microsoft.com/office/drawing/2014/main" id="{2C91638E-9873-4B2D-ADD2-076958BA3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7" y="3472087"/>
            <a:ext cx="4934473" cy="32525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ADBCB2-F4FC-4492-9941-1731405E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497749"/>
            <a:ext cx="9283434" cy="16881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              RAN4 #1, Espoo, Finland </a:t>
            </a:r>
            <a:b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      21-22 January 1999</a:t>
            </a:r>
            <a:b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              Hotel Serena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</a:rPr>
              <a:t>Korpilampi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3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D496-1E13-439B-967D-BDDD5AF60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RAN4 #1 statistics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0B310-BACD-49C5-B1F7-2E9CED4E2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9000"/>
            <a:ext cx="5162006" cy="12509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000" dirty="0"/>
              <a:t>Convenor: Howard Benn, Motorola</a:t>
            </a:r>
          </a:p>
          <a:p>
            <a:r>
              <a:rPr lang="en-US" sz="2000" dirty="0"/>
              <a:t>Secretary: David Cooper, Telecom Modus</a:t>
            </a:r>
          </a:p>
          <a:p>
            <a:r>
              <a:rPr lang="en-US" sz="2000" dirty="0"/>
              <a:t>2 days, 48 delegates, Total of 22 (!) </a:t>
            </a:r>
            <a:r>
              <a:rPr lang="en-US" sz="2000" dirty="0" err="1"/>
              <a:t>Tdocs</a:t>
            </a:r>
            <a:r>
              <a:rPr lang="en-US" sz="2000" dirty="0"/>
              <a:t>.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273531A-1A76-40A1-A4FC-12FD4423B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9" y="2954563"/>
            <a:ext cx="5353126" cy="3667461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5ADF252C-768D-4B2E-AD0F-E8D3DF9EA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587943"/>
            <a:ext cx="4431966" cy="60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6461-5AAF-4F2C-AE04-3F766146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were meetings conducted back in 1999?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7FCF-27AF-4114-8D25-9C8FF5F7C0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Tdoc distribution was</a:t>
            </a:r>
          </a:p>
          <a:p>
            <a:r>
              <a:rPr lang="en-US" dirty="0"/>
              <a:t>On paper! </a:t>
            </a:r>
            <a:br>
              <a:rPr lang="en-US" dirty="0"/>
            </a:br>
            <a:r>
              <a:rPr lang="en-US" dirty="0"/>
              <a:t>Printers used for revisions… </a:t>
            </a:r>
          </a:p>
          <a:p>
            <a:r>
              <a:rPr lang="en-US" dirty="0"/>
              <a:t>Later developments:</a:t>
            </a:r>
          </a:p>
          <a:p>
            <a:pPr lvl="1"/>
            <a:r>
              <a:rPr lang="en-US" dirty="0"/>
              <a:t>CD-ROM</a:t>
            </a:r>
          </a:p>
          <a:p>
            <a:pPr lvl="1"/>
            <a:r>
              <a:rPr lang="en-US" dirty="0"/>
              <a:t>USB sticks</a:t>
            </a:r>
          </a:p>
          <a:p>
            <a:pPr lvl="1"/>
            <a:r>
              <a:rPr lang="en-US" dirty="0"/>
              <a:t>Wired LAN (not-a-wireless-mtg)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with local server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with 3GPP servers</a:t>
            </a:r>
          </a:p>
        </p:txBody>
      </p:sp>
      <p:pic>
        <p:nvPicPr>
          <p:cNvPr id="8" name="Content Placeholder 7" descr="A stack of files&#10;&#10;Description automatically generated with low confidence">
            <a:extLst>
              <a:ext uri="{FF2B5EF4-FFF2-40B4-BE49-F238E27FC236}">
                <a16:creationId xmlns:a16="http://schemas.microsoft.com/office/drawing/2014/main" id="{9353FE1D-CC06-4BDA-9B2E-71727687A7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80" y="1825625"/>
            <a:ext cx="3155440" cy="4351338"/>
          </a:xfr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057A6969-5017-4EA7-A376-1615BA667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28" y="2276474"/>
            <a:ext cx="918274" cy="8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5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988F-4DF4-44E2-8DDF-074AA588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and TSG RAN structure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ADABA0-D61B-4BC3-B855-B58D861185EE}"/>
              </a:ext>
            </a:extLst>
          </p:cNvPr>
          <p:cNvGrpSpPr/>
          <p:nvPr/>
        </p:nvGrpSpPr>
        <p:grpSpPr>
          <a:xfrm>
            <a:off x="1605780" y="3294063"/>
            <a:ext cx="3675015" cy="2810119"/>
            <a:chOff x="7123614" y="3566206"/>
            <a:chExt cx="3675015" cy="28101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5F74CFC-EE13-42D5-A23E-A7C0901CA109}"/>
                </a:ext>
              </a:extLst>
            </p:cNvPr>
            <p:cNvSpPr/>
            <p:nvPr/>
          </p:nvSpPr>
          <p:spPr>
            <a:xfrm>
              <a:off x="7123614" y="3566206"/>
              <a:ext cx="3675015" cy="1036320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327D5-F460-496E-B3D4-3A6FC570CC0F}"/>
                </a:ext>
              </a:extLst>
            </p:cNvPr>
            <p:cNvSpPr txBox="1"/>
            <p:nvPr/>
          </p:nvSpPr>
          <p:spPr>
            <a:xfrm>
              <a:off x="7123614" y="5052886"/>
              <a:ext cx="27867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First considered to be part of RAN1!</a:t>
              </a:r>
            </a:p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Added last, that is why it is WG #4.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9D658AC-CBB0-4BC4-907F-B3B0265DE7A9}"/>
                </a:ext>
              </a:extLst>
            </p:cNvPr>
            <p:cNvCxnSpPr>
              <a:cxnSpLocks/>
              <a:stCxn id="6" idx="0"/>
              <a:endCxn id="5" idx="4"/>
            </p:cNvCxnSpPr>
            <p:nvPr/>
          </p:nvCxnSpPr>
          <p:spPr>
            <a:xfrm flipV="1">
              <a:off x="8516986" y="4602526"/>
              <a:ext cx="444136" cy="450360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0C66B0-F688-4C30-BB67-8342447DAF36}"/>
              </a:ext>
            </a:extLst>
          </p:cNvPr>
          <p:cNvSpPr txBox="1"/>
          <p:nvPr/>
        </p:nvSpPr>
        <p:spPr>
          <a:xfrm>
            <a:off x="6284800" y="4582132"/>
            <a:ext cx="5423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/>
              <a:t>Specs vs. group numbering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317875" algn="l"/>
                <a:tab pos="4572000" algn="l"/>
              </a:tabLst>
            </a:pPr>
            <a:r>
              <a:rPr lang="en-US" sz="1800" b="1" dirty="0"/>
              <a:t>Radio performance, protocols	25.1xx	RAN1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317875" algn="l"/>
                <a:tab pos="4572000" algn="l"/>
              </a:tabLst>
            </a:pPr>
            <a:r>
              <a:rPr lang="en-US" sz="1800" b="1" dirty="0"/>
              <a:t>Radio physical layer 1	25.2xx	RAN2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317875" algn="l"/>
                <a:tab pos="4572000" algn="l"/>
              </a:tabLst>
            </a:pPr>
            <a:r>
              <a:rPr lang="en-US" sz="1800" b="1" dirty="0"/>
              <a:t>Radio Layer 2 and 3 RRC	25.3xx	RAN3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317875" algn="l"/>
                <a:tab pos="4572000" algn="l"/>
              </a:tabLst>
            </a:pPr>
            <a:r>
              <a:rPr lang="en-US" sz="1800" b="1" dirty="0"/>
              <a:t>RAN Architecture, Interfaces	25.4xx	RAN4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79E8C8-22F5-4959-AD13-251F90AC81B3}"/>
              </a:ext>
            </a:extLst>
          </p:cNvPr>
          <p:cNvGrpSpPr/>
          <p:nvPr/>
        </p:nvGrpSpPr>
        <p:grpSpPr>
          <a:xfrm>
            <a:off x="10332109" y="5203419"/>
            <a:ext cx="583474" cy="793096"/>
            <a:chOff x="4885509" y="5338356"/>
            <a:chExt cx="583474" cy="79309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4939B34-3870-49C1-BD89-55E765B21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5509" y="5338356"/>
              <a:ext cx="583474" cy="239044"/>
            </a:xfrm>
            <a:prstGeom prst="straightConnector1">
              <a:avLst/>
            </a:prstGeom>
            <a:ln w="28575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8243387-7752-4BC9-B0FE-462C86A1F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5509" y="5599612"/>
              <a:ext cx="583474" cy="257145"/>
            </a:xfrm>
            <a:prstGeom prst="straightConnector1">
              <a:avLst/>
            </a:prstGeom>
            <a:ln w="28575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1E6DDE-3C44-4401-BB11-EF21591B2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5509" y="5843320"/>
              <a:ext cx="583474" cy="265920"/>
            </a:xfrm>
            <a:prstGeom prst="straightConnector1">
              <a:avLst/>
            </a:prstGeom>
            <a:ln w="28575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ACF7B41-38BE-47DA-91A2-91712A73EA03}"/>
                </a:ext>
              </a:extLst>
            </p:cNvPr>
            <p:cNvCxnSpPr>
              <a:cxnSpLocks/>
            </p:cNvCxnSpPr>
            <p:nvPr/>
          </p:nvCxnSpPr>
          <p:spPr>
            <a:xfrm>
              <a:off x="4885509" y="5338356"/>
              <a:ext cx="583474" cy="793096"/>
            </a:xfrm>
            <a:prstGeom prst="straightConnector1">
              <a:avLst/>
            </a:prstGeom>
            <a:ln w="28575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1E7F5CC-5C15-487B-9960-D6CC3DB60CA6}"/>
              </a:ext>
            </a:extLst>
          </p:cNvPr>
          <p:cNvSpPr txBox="1"/>
          <p:nvPr/>
        </p:nvSpPr>
        <p:spPr>
          <a:xfrm>
            <a:off x="638174" y="1690688"/>
            <a:ext cx="545782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First TSG RAN structure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166813" algn="l"/>
              </a:tabLst>
            </a:pPr>
            <a:r>
              <a:rPr lang="en-US" sz="2400" dirty="0"/>
              <a:t>RAN1	Radio physical layer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166813" algn="l"/>
              </a:tabLst>
            </a:pPr>
            <a:r>
              <a:rPr lang="en-US" sz="2400" dirty="0"/>
              <a:t>RAN2	Radio Layer 2 and 3 RRC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166813" algn="l"/>
              </a:tabLst>
            </a:pPr>
            <a:r>
              <a:rPr lang="en-US" sz="2400" dirty="0"/>
              <a:t>RAN3	RAN Architecture and interfaces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166813" algn="l"/>
              </a:tabLst>
            </a:pPr>
            <a:r>
              <a:rPr lang="en-US" sz="2400" b="1" dirty="0"/>
              <a:t>RAN4	Radio performance and </a:t>
            </a:r>
            <a:br>
              <a:rPr lang="en-US" sz="2400" b="1" dirty="0"/>
            </a:br>
            <a:r>
              <a:rPr lang="en-US" sz="2400" b="1" dirty="0"/>
              <a:t>	protocol aspects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483C2B-D8F3-4128-B78D-4F458603F26A}"/>
              </a:ext>
            </a:extLst>
          </p:cNvPr>
          <p:cNvSpPr txBox="1"/>
          <p:nvPr/>
        </p:nvSpPr>
        <p:spPr>
          <a:xfrm>
            <a:off x="6096000" y="1763222"/>
            <a:ext cx="5457826" cy="274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sz="2800" dirty="0"/>
              <a:t>First RAN4 specification structure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R4.00 Introduction	</a:t>
            </a:r>
            <a:r>
              <a:rPr lang="en-US" sz="1400" b="1" dirty="0">
                <a:sym typeface="Wingdings" panose="05000000000000000000" pitchFamily="2" charset="2"/>
              </a:rPr>
              <a:t> Abandoned</a:t>
            </a:r>
            <a:endParaRPr lang="en-US" sz="1400" b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S4.01 Radio transmission and reception (FDD) 	</a:t>
            </a:r>
            <a:r>
              <a:rPr lang="en-US" sz="1400" b="1" dirty="0">
                <a:sym typeface="Wingdings" panose="05000000000000000000" pitchFamily="2" charset="2"/>
              </a:rPr>
              <a:t> 25.101/104</a:t>
            </a:r>
            <a:endParaRPr lang="en-US" sz="1400" b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S4.02 Radio transmission and reception (TDD) 	</a:t>
            </a:r>
            <a:r>
              <a:rPr lang="en-US" sz="1400" b="1" dirty="0">
                <a:sym typeface="Wingdings" panose="05000000000000000000" pitchFamily="2" charset="2"/>
              </a:rPr>
              <a:t> 25.102/105</a:t>
            </a:r>
            <a:endParaRPr lang="en-US" sz="1400" b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S4.03 System level protocol aspects	</a:t>
            </a:r>
            <a:r>
              <a:rPr lang="en-US" sz="1400" b="1" dirty="0">
                <a:sym typeface="Wingdings" panose="05000000000000000000" pitchFamily="2" charset="2"/>
              </a:rPr>
              <a:t> …  25.133</a:t>
            </a:r>
            <a:endParaRPr lang="en-US" sz="1400" b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S4.11 BS conformance testing (FDD) 	</a:t>
            </a:r>
            <a:r>
              <a:rPr lang="en-US" sz="1400" b="1" dirty="0">
                <a:sym typeface="Wingdings" panose="05000000000000000000" pitchFamily="2" charset="2"/>
              </a:rPr>
              <a:t> 25.141</a:t>
            </a:r>
            <a:endParaRPr lang="en-US" sz="1400" b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S4.12 BS conformance testing (TDD) 	</a:t>
            </a:r>
            <a:r>
              <a:rPr lang="en-US" sz="1400" b="1" dirty="0">
                <a:sym typeface="Wingdings" panose="05000000000000000000" pitchFamily="2" charset="2"/>
              </a:rPr>
              <a:t> 25.142</a:t>
            </a:r>
            <a:endParaRPr lang="en-US" sz="1400" b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770313" algn="l"/>
              </a:tabLst>
            </a:pPr>
            <a:r>
              <a:rPr lang="en-US" sz="1400" b="1" dirty="0"/>
              <a:t>R4.01 System scenarios	</a:t>
            </a:r>
            <a:r>
              <a:rPr lang="en-US" sz="1400" b="1" dirty="0">
                <a:sym typeface="Wingdings" panose="05000000000000000000" pitchFamily="2" charset="2"/>
              </a:rPr>
              <a:t> 25.942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349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59B4-203B-4F87-8158-2A5233D1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year in RAN4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7DF1E-4DD4-408B-B240-0F6AE2B1B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24475" cy="455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Activities in 1999:</a:t>
            </a:r>
          </a:p>
          <a:p>
            <a:r>
              <a:rPr lang="en-US" sz="2400" b="1" dirty="0"/>
              <a:t>Nine RAN4 meetings:</a:t>
            </a:r>
            <a:br>
              <a:rPr lang="en-US" sz="2400" b="1" dirty="0"/>
            </a:br>
            <a:r>
              <a:rPr lang="en-US" sz="2000" dirty="0"/>
              <a:t>Espoo, Turin, Tokyo, </a:t>
            </a:r>
            <a:r>
              <a:rPr lang="en-US" sz="2000" dirty="0" err="1"/>
              <a:t>Kista</a:t>
            </a:r>
            <a:r>
              <a:rPr lang="en-US" sz="2000" dirty="0"/>
              <a:t>, Miami, South Queensferry, </a:t>
            </a:r>
            <a:r>
              <a:rPr lang="en-US" sz="2000" dirty="0" err="1"/>
              <a:t>Makuhari</a:t>
            </a:r>
            <a:r>
              <a:rPr lang="en-US" sz="2000" dirty="0"/>
              <a:t>, Sophia-Antipolis, Bath</a:t>
            </a:r>
            <a:endParaRPr lang="en-US" sz="1800" dirty="0"/>
          </a:p>
          <a:p>
            <a:r>
              <a:rPr lang="en-US" sz="2400" b="1" dirty="0"/>
              <a:t>Two Ad hoc meetings:</a:t>
            </a:r>
            <a:br>
              <a:rPr lang="en-US" sz="2400" b="1" dirty="0"/>
            </a:br>
            <a:r>
              <a:rPr lang="en-US" sz="2000" dirty="0"/>
              <a:t>Amsterdam, Helsinki</a:t>
            </a:r>
            <a:endParaRPr lang="en-US" sz="2400" dirty="0"/>
          </a:p>
          <a:p>
            <a:r>
              <a:rPr lang="en-US" sz="2400" b="1" dirty="0"/>
              <a:t>Total of 1022 </a:t>
            </a:r>
            <a:r>
              <a:rPr lang="en-US" sz="2400" b="1" dirty="0" err="1"/>
              <a:t>Tdocs</a:t>
            </a:r>
            <a:r>
              <a:rPr lang="en-US" sz="2400" b="1" dirty="0"/>
              <a:t> in one year</a:t>
            </a:r>
            <a:br>
              <a:rPr lang="en-US" sz="2400" dirty="0"/>
            </a:br>
            <a:r>
              <a:rPr lang="en-US" sz="2000" dirty="0"/>
              <a:t>Numbered R4-99001 to R4-99a22</a:t>
            </a:r>
          </a:p>
          <a:p>
            <a:r>
              <a:rPr lang="en-US" sz="2400" b="1" dirty="0"/>
              <a:t>RAN4 specs raised to v3.0.0</a:t>
            </a:r>
            <a:br>
              <a:rPr lang="en-US" sz="2400" dirty="0"/>
            </a:br>
            <a:r>
              <a:rPr lang="en-US" sz="2000" dirty="0"/>
              <a:t>TSG RAN#5, October 1999, </a:t>
            </a:r>
            <a:r>
              <a:rPr lang="en-US" sz="2000" dirty="0" err="1"/>
              <a:t>Kyoungju</a:t>
            </a:r>
            <a:r>
              <a:rPr lang="en-US" sz="2400" dirty="0"/>
              <a:t> </a:t>
            </a:r>
          </a:p>
          <a:p>
            <a:r>
              <a:rPr lang="en-US" sz="2400" b="1" dirty="0"/>
              <a:t>Release 99 “completed”</a:t>
            </a:r>
            <a:br>
              <a:rPr lang="en-US" sz="2400" dirty="0"/>
            </a:br>
            <a:r>
              <a:rPr lang="en-US" sz="2000" dirty="0"/>
              <a:t>TSG RAN#6, December 1999, Nice</a:t>
            </a:r>
            <a:endParaRPr lang="en-US" dirty="0"/>
          </a:p>
        </p:txBody>
      </p:sp>
      <p:pic>
        <p:nvPicPr>
          <p:cNvPr id="10" name="Content Placeholder 9" descr="A picture containing person, indoor, drink, people&#10;&#10;Description automatically generated">
            <a:extLst>
              <a:ext uri="{FF2B5EF4-FFF2-40B4-BE49-F238E27FC236}">
                <a16:creationId xmlns:a16="http://schemas.microsoft.com/office/drawing/2014/main" id="{6C9D98A4-5260-4550-B326-509B10BD5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1533525"/>
            <a:ext cx="4835736" cy="4724399"/>
          </a:xfrm>
        </p:spPr>
      </p:pic>
    </p:spTree>
    <p:extLst>
      <p:ext uri="{BB962C8B-B14F-4D97-AF65-F5344CB8AC3E}">
        <p14:creationId xmlns:p14="http://schemas.microsoft.com/office/powerpoint/2010/main" val="166081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erajsk\Documents\doc\doc_2014\RAT basic seminar\Typical 3GPP meeting.JPG">
            <a:extLst>
              <a:ext uri="{FF2B5EF4-FFF2-40B4-BE49-F238E27FC236}">
                <a16:creationId xmlns:a16="http://schemas.microsoft.com/office/drawing/2014/main" id="{0CCC8981-E66B-49AB-9A92-A3ED456E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DD545-60BB-44DF-BF8B-995E5427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is not the 100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meeting…!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928A8-21FC-4217-92BB-DA45032615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From 1999 to 2021, RAN4 held</a:t>
            </a:r>
          </a:p>
          <a:p>
            <a:r>
              <a:rPr lang="en-US" dirty="0">
                <a:solidFill>
                  <a:schemeClr val="bg1"/>
                </a:solidFill>
              </a:rPr>
              <a:t>100 “regular” meetings</a:t>
            </a:r>
          </a:p>
          <a:p>
            <a:r>
              <a:rPr lang="en-US" dirty="0">
                <a:solidFill>
                  <a:schemeClr val="bg1"/>
                </a:solidFill>
              </a:rPr>
              <a:t>30 bis-meetings</a:t>
            </a:r>
          </a:p>
          <a:p>
            <a:r>
              <a:rPr lang="en-US" dirty="0">
                <a:solidFill>
                  <a:schemeClr val="bg1"/>
                </a:solidFill>
              </a:rPr>
              <a:t>3 RAN4 AH meetings</a:t>
            </a:r>
          </a:p>
          <a:p>
            <a:r>
              <a:rPr lang="en-US" dirty="0">
                <a:solidFill>
                  <a:schemeClr val="bg1"/>
                </a:solidFill>
              </a:rPr>
              <a:t>44 “topics” AH meetings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Total: 177 meetings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081256-4F46-4C5C-AADD-FEAFAC62EF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RAN4 chairmen</a:t>
            </a:r>
          </a:p>
          <a:p>
            <a:r>
              <a:rPr lang="en-US" dirty="0">
                <a:solidFill>
                  <a:schemeClr val="bg1"/>
                </a:solidFill>
              </a:rPr>
              <a:t>Howard Benn, Motorola</a:t>
            </a:r>
          </a:p>
          <a:p>
            <a:r>
              <a:rPr lang="en-US" dirty="0" err="1">
                <a:solidFill>
                  <a:schemeClr val="bg1"/>
                </a:solidFill>
              </a:rPr>
              <a:t>Takaharu</a:t>
            </a:r>
            <a:r>
              <a:rPr lang="en-US" dirty="0">
                <a:solidFill>
                  <a:schemeClr val="bg1"/>
                </a:solidFill>
              </a:rPr>
              <a:t> Nakamura, Fujitsu</a:t>
            </a:r>
          </a:p>
          <a:p>
            <a:r>
              <a:rPr lang="en-US" dirty="0" err="1">
                <a:solidFill>
                  <a:schemeClr val="bg1"/>
                </a:solidFill>
              </a:rPr>
              <a:t>Dawei</a:t>
            </a:r>
            <a:r>
              <a:rPr lang="en-US" dirty="0">
                <a:solidFill>
                  <a:schemeClr val="bg1"/>
                </a:solidFill>
              </a:rPr>
              <a:t> Zhang, CMCC</a:t>
            </a:r>
          </a:p>
          <a:p>
            <a:r>
              <a:rPr lang="fi-FI" dirty="0">
                <a:solidFill>
                  <a:schemeClr val="bg1"/>
                </a:solidFill>
              </a:rPr>
              <a:t>Tuomo </a:t>
            </a:r>
            <a:r>
              <a:rPr lang="fi-FI" dirty="0" err="1">
                <a:solidFill>
                  <a:schemeClr val="bg1"/>
                </a:solidFill>
              </a:rPr>
              <a:t>Saynajakangas</a:t>
            </a:r>
            <a:r>
              <a:rPr lang="fi-FI" dirty="0">
                <a:solidFill>
                  <a:schemeClr val="bg1"/>
                </a:solidFill>
              </a:rPr>
              <a:t>, Nokia</a:t>
            </a:r>
          </a:p>
          <a:p>
            <a:r>
              <a:rPr lang="en-US" dirty="0" err="1">
                <a:solidFill>
                  <a:schemeClr val="bg1"/>
                </a:solidFill>
              </a:rPr>
              <a:t>Xutao</a:t>
            </a:r>
            <a:r>
              <a:rPr lang="en-US" dirty="0">
                <a:solidFill>
                  <a:schemeClr val="bg1"/>
                </a:solidFill>
              </a:rPr>
              <a:t> Zhou, Samsung</a:t>
            </a:r>
          </a:p>
          <a:p>
            <a:r>
              <a:rPr lang="en-US" dirty="0">
                <a:solidFill>
                  <a:schemeClr val="bg1"/>
                </a:solidFill>
              </a:rPr>
              <a:t>Steven Chen, </a:t>
            </a:r>
            <a:r>
              <a:rPr lang="en-US" dirty="0" err="1">
                <a:solidFill>
                  <a:schemeClr val="bg1"/>
                </a:solidFill>
              </a:rPr>
              <a:t>Futurewei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Xizeng</a:t>
            </a:r>
            <a:r>
              <a:rPr lang="en-US" dirty="0">
                <a:solidFill>
                  <a:schemeClr val="bg1"/>
                </a:solidFill>
              </a:rPr>
              <a:t> Dai, Huawei</a:t>
            </a:r>
          </a:p>
        </p:txBody>
      </p:sp>
    </p:spTree>
    <p:extLst>
      <p:ext uri="{BB962C8B-B14F-4D97-AF65-F5344CB8AC3E}">
        <p14:creationId xmlns:p14="http://schemas.microsoft.com/office/powerpoint/2010/main" val="3390785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CEF8003-3D19-44E1-A1D9-2003E7A659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sky, outdoor, resort, plant&#10;&#10;Description automatically generated">
            <a:extLst>
              <a:ext uri="{FF2B5EF4-FFF2-40B4-BE49-F238E27FC236}">
                <a16:creationId xmlns:a16="http://schemas.microsoft.com/office/drawing/2014/main" id="{670236C9-AAC1-4455-B3CF-7DB6343E4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50" y="292884"/>
            <a:ext cx="6352413" cy="4762343"/>
          </a:xfrm>
          <a:prstGeom prst="rect">
            <a:avLst/>
          </a:prstGeom>
        </p:spPr>
      </p:pic>
      <p:pic>
        <p:nvPicPr>
          <p:cNvPr id="12" name="Picture 11" descr="A picture containing text, outdoor, street, city&#10;&#10;Description automatically generated">
            <a:extLst>
              <a:ext uri="{FF2B5EF4-FFF2-40B4-BE49-F238E27FC236}">
                <a16:creationId xmlns:a16="http://schemas.microsoft.com/office/drawing/2014/main" id="{5BC775BE-2E63-46B0-852C-22CCCB39E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660" y="3429000"/>
            <a:ext cx="5875765" cy="3303619"/>
          </a:xfrm>
          <a:prstGeom prst="rect">
            <a:avLst/>
          </a:prstGeom>
        </p:spPr>
      </p:pic>
      <p:pic>
        <p:nvPicPr>
          <p:cNvPr id="5" name="Picture 3" descr="C:\Users\erajsk\Pictures\2014-04 del Cabo\Ironman.jpg">
            <a:extLst>
              <a:ext uri="{FF2B5EF4-FFF2-40B4-BE49-F238E27FC236}">
                <a16:creationId xmlns:a16="http://schemas.microsoft.com/office/drawing/2014/main" id="{588A35C4-EEE4-4271-8AB0-C3818612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0" r="-2"/>
          <a:stretch>
            <a:fillRect/>
          </a:stretch>
        </p:blipFill>
        <p:spPr bwMode="auto">
          <a:xfrm>
            <a:off x="7048629" y="4143376"/>
            <a:ext cx="4923135" cy="259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94F0CB11-54E0-4ADB-8A7D-324828932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604" y="2797845"/>
            <a:ext cx="4933950" cy="2774089"/>
          </a:xfrm>
          <a:prstGeom prst="rect">
            <a:avLst/>
          </a:prstGeom>
        </p:spPr>
      </p:pic>
      <p:pic>
        <p:nvPicPr>
          <p:cNvPr id="10" name="Picture 9" descr="A picture containing sky, people, walking, city&#10;&#10;Description automatically generated">
            <a:extLst>
              <a:ext uri="{FF2B5EF4-FFF2-40B4-BE49-F238E27FC236}">
                <a16:creationId xmlns:a16="http://schemas.microsoft.com/office/drawing/2014/main" id="{BAD39934-70CA-41AD-9037-222837D3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8" y="196610"/>
            <a:ext cx="5413692" cy="4060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5D0833-12E3-44F9-BFBF-DD68EE8D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And RAN4 continues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A518-AE16-4A87-A934-211E9835A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5283" y="4389552"/>
            <a:ext cx="5082210" cy="1605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3GPP and RAN4 is an amazing global effort we can all be proud of!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1AF537-F1C5-4B93-BC62-B4D7E6C63776}"/>
              </a:ext>
            </a:extLst>
          </p:cNvPr>
          <p:cNvSpPr txBox="1"/>
          <p:nvPr/>
        </p:nvSpPr>
        <p:spPr>
          <a:xfrm>
            <a:off x="3430182" y="2543837"/>
            <a:ext cx="6352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From 3G to 4G to 5G to…</a:t>
            </a:r>
          </a:p>
        </p:txBody>
      </p:sp>
    </p:spTree>
    <p:extLst>
      <p:ext uri="{BB962C8B-B14F-4D97-AF65-F5344CB8AC3E}">
        <p14:creationId xmlns:p14="http://schemas.microsoft.com/office/powerpoint/2010/main" val="342390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422</Words>
  <Application>Microsoft Office PowerPoint</Application>
  <PresentationFormat>Widescreen</PresentationFormat>
  <Paragraphs>60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              RAN4 #1, Espoo, Finland        21-22 January 1999               Hotel Serena Korpilampi</vt:lpstr>
      <vt:lpstr>RAN4 #1 statistics</vt:lpstr>
      <vt:lpstr>How were meetings conducted back in 1999?</vt:lpstr>
      <vt:lpstr>Specification and TSG RAN structure</vt:lpstr>
      <vt:lpstr>First year in RAN4</vt:lpstr>
      <vt:lpstr>This is not the 100th meeting…!</vt:lpstr>
      <vt:lpstr>And RAN4 continues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RAN4 #1 Esp</dc:title>
  <dc:creator>Ericsson</dc:creator>
  <cp:lastModifiedBy>Ericsson</cp:lastModifiedBy>
  <cp:revision>124</cp:revision>
  <dcterms:created xsi:type="dcterms:W3CDTF">2021-08-26T13:17:24Z</dcterms:created>
  <dcterms:modified xsi:type="dcterms:W3CDTF">2021-08-27T11:26:08Z</dcterms:modified>
</cp:coreProperties>
</file>