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85" d="100"/>
          <a:sy n="85" d="100"/>
        </p:scale>
        <p:origin x="-738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ja-JP" b="1" dirty="0"/>
              <a:t>WF </a:t>
            </a:r>
            <a:r>
              <a:rPr lang="en-GB" altLang="ja-JP" b="1" dirty="0" smtClean="0"/>
              <a:t>on flow control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en-US" altLang="ja-JP" dirty="0"/>
              <a:t>NTT DOCOMO, INC</a:t>
            </a:r>
            <a:r>
              <a:rPr lang="en-US" altLang="ja-JP" dirty="0" smtClean="0"/>
              <a:t>., Intel, </a:t>
            </a:r>
            <a:r>
              <a:rPr lang="en-US" altLang="ja-JP" dirty="0" err="1" smtClean="0"/>
              <a:t>Altiostar</a:t>
            </a:r>
            <a:r>
              <a:rPr lang="en-US" altLang="ja-JP" dirty="0"/>
              <a:t>, Nokia, Nokia Shanghai </a:t>
            </a:r>
            <a:r>
              <a:rPr lang="en-US" altLang="ja-JP" dirty="0" smtClean="0"/>
              <a:t>Bell, Vodafone, Huawei, </a:t>
            </a:r>
            <a:r>
              <a:rPr lang="en-US" altLang="ja-JP" dirty="0"/>
              <a:t>SK Telecom, Deutsche </a:t>
            </a:r>
            <a:r>
              <a:rPr lang="en-US" altLang="ja-JP" dirty="0" smtClean="0"/>
              <a:t>Telekom, TIM, KDDI, China Unicom, </a:t>
            </a:r>
            <a:r>
              <a:rPr lang="en-US" altLang="ja-JP" dirty="0" smtClean="0"/>
              <a:t>CMCC, KT, Fujitsu</a:t>
            </a:r>
            <a:endParaRPr lang="en-US" altLang="ja-JP" dirty="0"/>
          </a:p>
          <a:p>
            <a:endParaRPr kumimoji="1" lang="ja-JP" altLang="en-US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769404" y="188913"/>
            <a:ext cx="21950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 dirty="0" smtClean="0">
                <a:solidFill>
                  <a:srgbClr val="000000"/>
                </a:solidFill>
                <a:ea typeface="MS PGothic" pitchFamily="34" charset="-128"/>
              </a:rPr>
              <a:t>R3-173409</a:t>
            </a:r>
            <a:endParaRPr lang="en-US" altLang="ja-JP" b="1" dirty="0">
              <a:solidFill>
                <a:srgbClr val="FF0000"/>
              </a:solidFill>
              <a:ea typeface="MS PGothic" pitchFamily="34" charset="-128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7350" y="-21867"/>
            <a:ext cx="5562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ja-JP" b="1" dirty="0"/>
              <a:t>TSG-RAN Working Group 3 meeting #</a:t>
            </a:r>
            <a:r>
              <a:rPr lang="en-US" altLang="ja-JP" b="1" dirty="0" smtClean="0"/>
              <a:t>97</a:t>
            </a:r>
          </a:p>
          <a:p>
            <a:r>
              <a:rPr lang="en-US" altLang="ja-JP" b="1" dirty="0" smtClean="0"/>
              <a:t>Germany</a:t>
            </a:r>
            <a:r>
              <a:rPr lang="en-US" altLang="ja-JP" b="1" dirty="0"/>
              <a:t>, August 21 – 25, 2017</a:t>
            </a:r>
            <a:endParaRPr lang="en-US" altLang="ja-JP" b="1" dirty="0" smtClean="0"/>
          </a:p>
          <a:p>
            <a:r>
              <a:rPr lang="en-US" altLang="ja-JP" b="1" dirty="0" smtClean="0"/>
              <a:t>Agenda Item:</a:t>
            </a:r>
            <a:r>
              <a:rPr lang="ja-JP" altLang="en-US" b="1" dirty="0" smtClean="0"/>
              <a:t> </a:t>
            </a:r>
            <a:r>
              <a:rPr lang="en-US" altLang="ja-JP" b="1" dirty="0" smtClean="0"/>
              <a:t>10.8.3.1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36499066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altLang="ja-JP" dirty="0" smtClean="0"/>
              <a:t>In RAN3#97, some contributions show several issues and enhancements of current LTE-DC flow control.</a:t>
            </a:r>
          </a:p>
          <a:p>
            <a:r>
              <a:rPr lang="en-GB" altLang="ja-JP" dirty="0" smtClean="0"/>
              <a:t>However, it was not discussed over online session on Tuesday because of delay of schedule.</a:t>
            </a:r>
          </a:p>
          <a:p>
            <a:r>
              <a:rPr lang="en-GB" altLang="ja-JP" dirty="0" smtClean="0"/>
              <a:t>Considering the deadline of EN-DC, some issues and enhancements need to be agreed in this meeting. </a:t>
            </a:r>
          </a:p>
          <a:p>
            <a:r>
              <a:rPr lang="en-GB" altLang="ja-JP" dirty="0" smtClean="0"/>
              <a:t>This contribution concentrate on issues and enhancements what should be agreed in this meeting.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132676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Way </a:t>
            </a:r>
            <a:r>
              <a:rPr kumimoji="1" lang="en-US" altLang="ja-JP" dirty="0" smtClean="0"/>
              <a:t>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517232"/>
          </a:xfrm>
        </p:spPr>
        <p:txBody>
          <a:bodyPr>
            <a:normAutofit/>
          </a:bodyPr>
          <a:lstStyle/>
          <a:p>
            <a:r>
              <a:rPr lang="en-US" altLang="ja-JP" dirty="0"/>
              <a:t>Issue: Feedback timing of DDDS is left up to implementation of </a:t>
            </a:r>
            <a:r>
              <a:rPr lang="en-US" altLang="ja-JP" dirty="0" smtClean="0"/>
              <a:t>assisting </a:t>
            </a:r>
            <a:r>
              <a:rPr lang="en-US" altLang="ja-JP" dirty="0"/>
              <a:t>node</a:t>
            </a:r>
          </a:p>
          <a:p>
            <a:pPr lvl="1"/>
            <a:r>
              <a:rPr lang="en-US" altLang="ja-JP" dirty="0" smtClean="0"/>
              <a:t>Note that this issue is </a:t>
            </a:r>
            <a:r>
              <a:rPr lang="en-US" altLang="ja-JP" dirty="0"/>
              <a:t>discussed in </a:t>
            </a:r>
            <a:r>
              <a:rPr lang="en-US" altLang="ja-JP" dirty="0" smtClean="0"/>
              <a:t>[1-3].</a:t>
            </a:r>
            <a:endParaRPr lang="en-US" altLang="ja-JP" dirty="0"/>
          </a:p>
          <a:p>
            <a:r>
              <a:rPr lang="en-US" altLang="ja-JP" dirty="0" smtClean="0"/>
              <a:t>Enhancement</a:t>
            </a:r>
            <a:r>
              <a:rPr lang="en-US" altLang="ja-JP" dirty="0"/>
              <a:t>: </a:t>
            </a:r>
            <a:r>
              <a:rPr lang="en-US" altLang="ja-JP" dirty="0" smtClean="0"/>
              <a:t>Define both polling and periodic timer as trigger for DDDS</a:t>
            </a:r>
          </a:p>
          <a:p>
            <a:pPr lvl="1"/>
            <a:r>
              <a:rPr lang="en-US" altLang="ja-JP" dirty="0"/>
              <a:t>Further details </a:t>
            </a:r>
            <a:r>
              <a:rPr lang="en-US" altLang="ja-JP" dirty="0" smtClean="0"/>
              <a:t>are </a:t>
            </a:r>
            <a:r>
              <a:rPr lang="en-US" altLang="ja-JP" dirty="0"/>
              <a:t>FFS.</a:t>
            </a:r>
          </a:p>
          <a:p>
            <a:pPr lvl="1"/>
            <a:r>
              <a:rPr lang="en-US" altLang="ja-JP" dirty="0" smtClean="0"/>
              <a:t>Note that the enhancement is </a:t>
            </a:r>
            <a:r>
              <a:rPr lang="en-US" altLang="ja-JP" dirty="0"/>
              <a:t>discussed in </a:t>
            </a:r>
            <a:r>
              <a:rPr lang="en-US" altLang="ja-JP" dirty="0" smtClean="0"/>
              <a:t>[1-4].</a:t>
            </a:r>
          </a:p>
          <a:p>
            <a:r>
              <a:rPr lang="en-US" altLang="ja-JP" dirty="0" smtClean="0"/>
              <a:t>Other issues and enhancements should be discussed in next meeting.</a:t>
            </a:r>
          </a:p>
        </p:txBody>
      </p:sp>
    </p:spTree>
    <p:extLst>
      <p:ext uri="{BB962C8B-B14F-4D97-AF65-F5344CB8AC3E}">
        <p14:creationId xmlns:p14="http://schemas.microsoft.com/office/powerpoint/2010/main" val="27777093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Reference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36575" lvl="0" indent="-536575">
              <a:buNone/>
            </a:pPr>
            <a:r>
              <a:rPr kumimoji="1" lang="en-US" altLang="ja-JP" dirty="0"/>
              <a:t>[1] </a:t>
            </a:r>
            <a:r>
              <a:rPr lang="en-GB" altLang="ja-JP" dirty="0" smtClean="0"/>
              <a:t>R3-173315</a:t>
            </a:r>
            <a:r>
              <a:rPr lang="en-US" altLang="ja-JP" dirty="0" smtClean="0"/>
              <a:t>, </a:t>
            </a:r>
            <a:r>
              <a:rPr lang="en-US" altLang="ja-JP" dirty="0"/>
              <a:t>“Flow control: Further consideration on potential issues and possible enhancements”, NTT </a:t>
            </a:r>
            <a:r>
              <a:rPr lang="en-US" altLang="ja-JP" dirty="0" smtClean="0"/>
              <a:t>DOCOMO</a:t>
            </a:r>
          </a:p>
          <a:p>
            <a:pPr marL="536575" lvl="0" indent="-536575">
              <a:buNone/>
            </a:pPr>
            <a:r>
              <a:rPr lang="en-US" altLang="ja-JP" dirty="0" smtClean="0"/>
              <a:t>[2] R3-172857, “Enhancements </a:t>
            </a:r>
            <a:r>
              <a:rPr lang="en-US" altLang="ja-JP" dirty="0"/>
              <a:t>to the X2 UP”, Nokia, Nokia Shanghai Bell, KDDI, Vodafone, Deutsche Telekom</a:t>
            </a:r>
            <a:endParaRPr lang="en-US" altLang="ja-JP" dirty="0" smtClean="0"/>
          </a:p>
          <a:p>
            <a:pPr marL="536575" lvl="0" indent="-536575">
              <a:buNone/>
            </a:pPr>
            <a:r>
              <a:rPr lang="en-US" altLang="ja-JP" dirty="0" smtClean="0"/>
              <a:t>[3] R3-173188</a:t>
            </a:r>
            <a:r>
              <a:rPr lang="en-US" altLang="ja-JP" dirty="0"/>
              <a:t>, “Downlink Flow control for EN-DC”, </a:t>
            </a:r>
            <a:r>
              <a:rPr lang="en-US" altLang="ja-JP" dirty="0" smtClean="0"/>
              <a:t>Huawei</a:t>
            </a:r>
          </a:p>
          <a:p>
            <a:pPr marL="536575" lvl="0" indent="-536575">
              <a:buNone/>
            </a:pPr>
            <a:r>
              <a:rPr lang="en-US" altLang="ja-JP" dirty="0" smtClean="0"/>
              <a:t>[4] </a:t>
            </a:r>
            <a:r>
              <a:rPr lang="en-US" altLang="ja-JP" dirty="0"/>
              <a:t>R3-173189, “Consideration of DL Data Delivery Status triggering ”, Huawei, Intel </a:t>
            </a:r>
            <a:r>
              <a:rPr lang="en-US" altLang="ja-JP" dirty="0" smtClean="0"/>
              <a:t>Corporation</a:t>
            </a:r>
          </a:p>
          <a:p>
            <a:pPr marL="536575" lvl="0" indent="-536575">
              <a:buNone/>
            </a:pP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684375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1582</TotalTime>
  <Words>268</Words>
  <Application>Microsoft Office PowerPoint</Application>
  <PresentationFormat>画面に合わせる (4:3)</PresentationFormat>
  <Paragraphs>23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テーマ</vt:lpstr>
      <vt:lpstr>WF on flow control</vt:lpstr>
      <vt:lpstr>Background</vt:lpstr>
      <vt:lpstr>Way forward</vt:lpstr>
      <vt:lpstr>Reference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BS specific new requirements</dc:title>
  <dc:creator>5852648</dc:creator>
  <cp:lastModifiedBy>DCM(TT)</cp:lastModifiedBy>
  <cp:revision>64</cp:revision>
  <dcterms:created xsi:type="dcterms:W3CDTF">2016-11-16T01:21:36Z</dcterms:created>
  <dcterms:modified xsi:type="dcterms:W3CDTF">2017-08-24T14:05:05Z</dcterms:modified>
</cp:coreProperties>
</file>