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307" r:id="rId4"/>
    <p:sldId id="298" r:id="rId5"/>
    <p:sldId id="294" r:id="rId6"/>
    <p:sldId id="295" r:id="rId7"/>
    <p:sldId id="302" r:id="rId8"/>
    <p:sldId id="299" r:id="rId9"/>
    <p:sldId id="303" r:id="rId10"/>
    <p:sldId id="304" r:id="rId11"/>
    <p:sldId id="300" r:id="rId12"/>
    <p:sldId id="305" r:id="rId13"/>
    <p:sldId id="306" r:id="rId14"/>
    <p:sldId id="296" r:id="rId15"/>
    <p:sldId id="270" r:id="rId16"/>
    <p:sldId id="263" r:id="rId1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09" autoAdjust="0"/>
    <p:restoredTop sz="94660" autoAdjust="0"/>
  </p:normalViewPr>
  <p:slideViewPr>
    <p:cSldViewPr>
      <p:cViewPr varScale="1">
        <p:scale>
          <a:sx n="72" d="100"/>
          <a:sy n="72" d="100"/>
        </p:scale>
        <p:origin x="-1110"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56" d="100"/>
          <a:sy n="56" d="100"/>
        </p:scale>
        <p:origin x="-288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E8D34A58-D0BC-469A-A998-18986D60B2FE}" type="datetimeFigureOut">
              <a:rPr lang="en-US"/>
              <a:pPr>
                <a:defRPr/>
              </a:pPr>
              <a:t>4/20/2015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F13390FE-F810-4A89-A475-76CF8089A95E}" type="slidenum">
              <a:rPr lang="en-US" altLang="en-US"/>
              <a:pPr/>
              <a:t>‹N°›</a:t>
            </a:fld>
            <a:endParaRPr lang="en-US" altLang="en-US"/>
          </a:p>
        </p:txBody>
      </p:sp>
    </p:spTree>
    <p:extLst>
      <p:ext uri="{BB962C8B-B14F-4D97-AF65-F5344CB8AC3E}">
        <p14:creationId xmlns:p14="http://schemas.microsoft.com/office/powerpoint/2010/main" val="33116230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bwMode="auto">
          <a:noFill/>
          <a:ln>
            <a:miter lim="800000"/>
            <a:headEnd/>
            <a:tailEnd/>
          </a:ln>
        </p:spPr>
        <p:txBody>
          <a:bodyPr/>
          <a:lstStyle/>
          <a:p>
            <a:pPr eaLnBrk="0" hangingPunct="0"/>
            <a:fld id="{C7B17926-5BD6-454C-85F7-1CD39059A600}" type="slidenum">
              <a:rPr lang="en-US" altLang="ja-JP"/>
              <a:pPr eaLnBrk="0" hangingPunct="0"/>
              <a:t>5</a:t>
            </a:fld>
            <a:endParaRPr lang="en-US" altLang="ja-JP"/>
          </a:p>
        </p:txBody>
      </p:sp>
      <p:sp>
        <p:nvSpPr>
          <p:cNvPr id="6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8"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4210342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ln>
            <a:miter lim="800000"/>
            <a:headEnd/>
            <a:tailEnd/>
          </a:ln>
        </p:spPr>
        <p:txBody>
          <a:bodyPr/>
          <a:lstStyle/>
          <a:p>
            <a:pPr eaLnBrk="0" hangingPunct="0"/>
            <a:fld id="{EBCDFDB3-F05D-4520-BA11-53DE59B9C67C}" type="slidenum">
              <a:rPr lang="en-US" altLang="ja-JP"/>
              <a:pPr eaLnBrk="0" hangingPunct="0"/>
              <a:t>6</a:t>
            </a:fld>
            <a:endParaRPr lang="en-US" altLang="ja-JP"/>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19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3958258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bwMode="auto">
          <a:noFill/>
          <a:ln>
            <a:miter lim="800000"/>
            <a:headEnd/>
            <a:tailEnd/>
          </a:ln>
        </p:spPr>
        <p:txBody>
          <a:bodyPr/>
          <a:lstStyle/>
          <a:p>
            <a:pPr eaLnBrk="0" hangingPunct="0"/>
            <a:fld id="{EBCDFDB3-F05D-4520-BA11-53DE59B9C67C}" type="slidenum">
              <a:rPr lang="en-US" altLang="ja-JP"/>
              <a:pPr eaLnBrk="0" hangingPunct="0"/>
              <a:t>7</a:t>
            </a:fld>
            <a:endParaRPr lang="en-US" altLang="ja-JP"/>
          </a:p>
        </p:txBody>
      </p:sp>
      <p:sp>
        <p:nvSpPr>
          <p:cNvPr id="81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196"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3958258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ln>
            <a:miter lim="800000"/>
            <a:headEnd/>
            <a:tailEnd/>
          </a:ln>
        </p:spPr>
        <p:txBody>
          <a:bodyPr/>
          <a:lstStyle/>
          <a:p>
            <a:pPr eaLnBrk="0" hangingPunct="0"/>
            <a:fld id="{412FF719-409D-4330-A311-DD49D37E53FA}" type="slidenum">
              <a:rPr lang="en-US" altLang="ja-JP"/>
              <a:pPr eaLnBrk="0" hangingPunct="0"/>
              <a:t>14</a:t>
            </a:fld>
            <a:endParaRPr lang="en-US" altLang="ja-JP"/>
          </a:p>
        </p:txBody>
      </p:sp>
      <p:sp>
        <p:nvSpPr>
          <p:cNvPr id="102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244"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extLst>
      <p:ext uri="{BB962C8B-B14F-4D97-AF65-F5344CB8AC3E}">
        <p14:creationId xmlns:p14="http://schemas.microsoft.com/office/powerpoint/2010/main" val="3536999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pPr>
              <a:defRPr/>
            </a:pPr>
            <a:fld id="{F6AD4955-290D-4F27-BF41-472666B20875}" type="datetimeFigureOut">
              <a:rPr lang="en-GB" smtClean="0"/>
              <a:pPr>
                <a:defRPr/>
              </a:pPr>
              <a:t>20/04/2015</a:t>
            </a:fld>
            <a:endParaRPr lang="en-GB" dirty="0"/>
          </a:p>
        </p:txBody>
      </p:sp>
      <p:sp>
        <p:nvSpPr>
          <p:cNvPr id="17" name="Footer Placeholder 16"/>
          <p:cNvSpPr>
            <a:spLocks noGrp="1"/>
          </p:cNvSpPr>
          <p:nvPr>
            <p:ph type="ftr" sz="quarter" idx="11"/>
          </p:nvPr>
        </p:nvSpPr>
        <p:spPr/>
        <p:txBody>
          <a:bodyPr/>
          <a:lstStyle>
            <a:extLst/>
          </a:lstStyle>
          <a:p>
            <a:pPr>
              <a:defRPr/>
            </a:pPr>
            <a:endParaRPr lang="en-GB"/>
          </a:p>
        </p:txBody>
      </p:sp>
      <p:sp>
        <p:nvSpPr>
          <p:cNvPr id="29" name="Slide Number Placeholder 28"/>
          <p:cNvSpPr>
            <a:spLocks noGrp="1"/>
          </p:cNvSpPr>
          <p:nvPr>
            <p:ph type="sldNum" sz="quarter" idx="12"/>
          </p:nvPr>
        </p:nvSpPr>
        <p:spPr/>
        <p:txBody>
          <a:bodyPr/>
          <a:lstStyle>
            <a:extLst/>
          </a:lstStyle>
          <a:p>
            <a:fld id="{32645D9B-B0B3-4A1A-B8BF-3893C953CB11}" type="slidenum">
              <a:rPr lang="en-GB" altLang="en-US" smtClean="0"/>
              <a:pPr/>
              <a:t>‹N°›</a:t>
            </a:fld>
            <a:endParaRPr lang="en-GB" altLang="en-US"/>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2ADC276E-318A-4883-98FF-3C25396F0D9E}" type="datetimeFigureOut">
              <a:rPr lang="en-GB" smtClean="0"/>
              <a:pPr>
                <a:defRPr/>
              </a:pPr>
              <a:t>20/04/2015</a:t>
            </a:fld>
            <a:endParaRPr lang="en-GB" dirty="0"/>
          </a:p>
        </p:txBody>
      </p:sp>
      <p:sp>
        <p:nvSpPr>
          <p:cNvPr id="5" name="Footer Placeholder 4"/>
          <p:cNvSpPr>
            <a:spLocks noGrp="1"/>
          </p:cNvSpPr>
          <p:nvPr>
            <p:ph type="ftr" sz="quarter" idx="11"/>
          </p:nvPr>
        </p:nvSpPr>
        <p:spPr/>
        <p:txBody>
          <a:bodyPr/>
          <a:lstStyle>
            <a:extLst/>
          </a:lstStyle>
          <a:p>
            <a:pPr>
              <a:defRPr/>
            </a:pPr>
            <a:endParaRPr lang="en-GB"/>
          </a:p>
        </p:txBody>
      </p:sp>
      <p:sp>
        <p:nvSpPr>
          <p:cNvPr id="6" name="Slide Number Placeholder 5"/>
          <p:cNvSpPr>
            <a:spLocks noGrp="1"/>
          </p:cNvSpPr>
          <p:nvPr>
            <p:ph type="sldNum" sz="quarter" idx="12"/>
          </p:nvPr>
        </p:nvSpPr>
        <p:spPr/>
        <p:txBody>
          <a:bodyPr/>
          <a:lstStyle>
            <a:extLst/>
          </a:lstStyle>
          <a:p>
            <a:fld id="{286AC1FC-5B3B-4015-99C6-08778D8A611E}" type="slidenum">
              <a:rPr lang="en-GB" altLang="en-US" smtClean="0"/>
              <a:pPr/>
              <a:t>‹N°›</a:t>
            </a:fld>
            <a:endParaRPr lang="en-GB"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2035FD92-D626-4348-81A5-B423856ADA94}" type="datetimeFigureOut">
              <a:rPr lang="en-GB" smtClean="0"/>
              <a:pPr>
                <a:defRPr/>
              </a:pPr>
              <a:t>20/04/2015</a:t>
            </a:fld>
            <a:endParaRPr lang="en-GB" dirty="0"/>
          </a:p>
        </p:txBody>
      </p:sp>
      <p:sp>
        <p:nvSpPr>
          <p:cNvPr id="5" name="Footer Placeholder 4"/>
          <p:cNvSpPr>
            <a:spLocks noGrp="1"/>
          </p:cNvSpPr>
          <p:nvPr>
            <p:ph type="ftr" sz="quarter" idx="11"/>
          </p:nvPr>
        </p:nvSpPr>
        <p:spPr/>
        <p:txBody>
          <a:bodyPr/>
          <a:lstStyle>
            <a:extLst/>
          </a:lstStyle>
          <a:p>
            <a:pPr>
              <a:defRPr/>
            </a:pPr>
            <a:endParaRPr lang="en-GB"/>
          </a:p>
        </p:txBody>
      </p:sp>
      <p:sp>
        <p:nvSpPr>
          <p:cNvPr id="6" name="Slide Number Placeholder 5"/>
          <p:cNvSpPr>
            <a:spLocks noGrp="1"/>
          </p:cNvSpPr>
          <p:nvPr>
            <p:ph type="sldNum" sz="quarter" idx="12"/>
          </p:nvPr>
        </p:nvSpPr>
        <p:spPr/>
        <p:txBody>
          <a:bodyPr/>
          <a:lstStyle>
            <a:extLst/>
          </a:lstStyle>
          <a:p>
            <a:fld id="{388499A0-7D87-4940-9FA3-1CB952DB17F5}" type="slidenum">
              <a:rPr lang="en-GB" altLang="en-US" smtClean="0"/>
              <a:pPr/>
              <a:t>‹N°›</a:t>
            </a:fld>
            <a:endParaRPr lang="en-GB"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fld id="{CE2142A4-7840-4A1F-9E0E-1BDE4438CFBA}" type="datetimeFigureOut">
              <a:rPr lang="en-GB" smtClean="0"/>
              <a:pPr>
                <a:defRPr/>
              </a:pPr>
              <a:t>20/04/2015</a:t>
            </a:fld>
            <a:endParaRPr lang="en-GB" dirty="0"/>
          </a:p>
        </p:txBody>
      </p:sp>
      <p:sp>
        <p:nvSpPr>
          <p:cNvPr id="5" name="Footer Placeholder 4"/>
          <p:cNvSpPr>
            <a:spLocks noGrp="1"/>
          </p:cNvSpPr>
          <p:nvPr>
            <p:ph type="ftr" sz="quarter" idx="11"/>
          </p:nvPr>
        </p:nvSpPr>
        <p:spPr/>
        <p:txBody>
          <a:bodyPr/>
          <a:lstStyle>
            <a:extLst/>
          </a:lstStyle>
          <a:p>
            <a:pPr>
              <a:defRPr/>
            </a:pPr>
            <a:endParaRPr lang="en-GB"/>
          </a:p>
        </p:txBody>
      </p:sp>
      <p:sp>
        <p:nvSpPr>
          <p:cNvPr id="6" name="Slide Number Placeholder 5"/>
          <p:cNvSpPr>
            <a:spLocks noGrp="1"/>
          </p:cNvSpPr>
          <p:nvPr>
            <p:ph type="sldNum" sz="quarter" idx="12"/>
          </p:nvPr>
        </p:nvSpPr>
        <p:spPr/>
        <p:txBody>
          <a:bodyPr/>
          <a:lstStyle>
            <a:extLst/>
          </a:lstStyle>
          <a:p>
            <a:fld id="{61B03104-2687-43C8-A52C-995946BDE9DB}" type="slidenum">
              <a:rPr lang="en-GB" altLang="en-US" smtClean="0"/>
              <a:pPr/>
              <a:t>‹N°›</a:t>
            </a:fld>
            <a:endParaRPr lang="en-GB"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gradFill>
          <a:gsLst>
            <a:gs pos="0">
              <a:schemeClr val="bg1">
                <a:shade val="100000"/>
                <a:satMod val="150000"/>
              </a:schemeClr>
            </a:gs>
            <a:gs pos="65000">
              <a:schemeClr val="bg1">
                <a:shade val="90000"/>
                <a:satMod val="375000"/>
              </a:schemeClr>
            </a:gs>
            <a:gs pos="100000">
              <a:schemeClr val="bg2">
                <a:tint val="88000"/>
                <a:satMod val="400000"/>
              </a:schemeClr>
            </a:gs>
          </a:gsLst>
          <a:lin ang="5400000" scaled="0"/>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fld id="{ED46CB59-C3A6-4FEB-83EF-88B08D1E497D}" type="datetimeFigureOut">
              <a:rPr lang="en-GB" smtClean="0"/>
              <a:pPr>
                <a:defRPr/>
              </a:pPr>
              <a:t>20/04/2015</a:t>
            </a:fld>
            <a:endParaRPr lang="en-GB" dirty="0"/>
          </a:p>
        </p:txBody>
      </p:sp>
      <p:sp>
        <p:nvSpPr>
          <p:cNvPr id="5" name="Footer Placeholder 4"/>
          <p:cNvSpPr>
            <a:spLocks noGrp="1"/>
          </p:cNvSpPr>
          <p:nvPr>
            <p:ph type="ftr" sz="quarter" idx="11"/>
          </p:nvPr>
        </p:nvSpPr>
        <p:spPr/>
        <p:txBody>
          <a:bodyPr/>
          <a:lstStyle>
            <a:extLst/>
          </a:lstStyle>
          <a:p>
            <a:pPr>
              <a:defRPr/>
            </a:pPr>
            <a:endParaRPr lang="en-GB"/>
          </a:p>
        </p:txBody>
      </p:sp>
      <p:sp>
        <p:nvSpPr>
          <p:cNvPr id="6" name="Slide Number Placeholder 5"/>
          <p:cNvSpPr>
            <a:spLocks noGrp="1"/>
          </p:cNvSpPr>
          <p:nvPr>
            <p:ph type="sldNum" sz="quarter" idx="12"/>
          </p:nvPr>
        </p:nvSpPr>
        <p:spPr/>
        <p:txBody>
          <a:bodyPr/>
          <a:lstStyle>
            <a:extLst/>
          </a:lstStyle>
          <a:p>
            <a:fld id="{3A539F0D-8037-4995-9A9F-8E9569B649D5}" type="slidenum">
              <a:rPr lang="en-GB" altLang="en-US" smtClean="0"/>
              <a:pPr/>
              <a:t>‹N°›</a:t>
            </a:fld>
            <a:endParaRPr lang="en-GB" alt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fld id="{B9D5CC78-3C76-4266-9FBD-88ABF51E95AC}" type="datetimeFigureOut">
              <a:rPr lang="en-GB" smtClean="0"/>
              <a:pPr>
                <a:defRPr/>
              </a:pPr>
              <a:t>20/04/2015</a:t>
            </a:fld>
            <a:endParaRPr lang="en-GB" dirty="0"/>
          </a:p>
        </p:txBody>
      </p:sp>
      <p:sp>
        <p:nvSpPr>
          <p:cNvPr id="6" name="Footer Placeholder 5"/>
          <p:cNvSpPr>
            <a:spLocks noGrp="1"/>
          </p:cNvSpPr>
          <p:nvPr>
            <p:ph type="ftr" sz="quarter" idx="11"/>
          </p:nvPr>
        </p:nvSpPr>
        <p:spPr/>
        <p:txBody>
          <a:bodyPr/>
          <a:lstStyle>
            <a:extLst/>
          </a:lstStyle>
          <a:p>
            <a:pPr>
              <a:defRPr/>
            </a:pPr>
            <a:endParaRPr lang="en-GB"/>
          </a:p>
        </p:txBody>
      </p:sp>
      <p:sp>
        <p:nvSpPr>
          <p:cNvPr id="7" name="Slide Number Placeholder 6"/>
          <p:cNvSpPr>
            <a:spLocks noGrp="1"/>
          </p:cNvSpPr>
          <p:nvPr>
            <p:ph type="sldNum" sz="quarter" idx="12"/>
          </p:nvPr>
        </p:nvSpPr>
        <p:spPr/>
        <p:txBody>
          <a:bodyPr/>
          <a:lstStyle>
            <a:extLst/>
          </a:lstStyle>
          <a:p>
            <a:fld id="{9FC89442-ECDF-4B20-95AD-587BDDFD1E72}" type="slidenum">
              <a:rPr lang="en-GB" altLang="en-US" smtClean="0"/>
              <a:pPr/>
              <a:t>‹N°›</a:t>
            </a:fld>
            <a:endParaRPr lang="en-GB"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fld id="{28E40253-BFAE-4C0B-9203-46C737EB221D}" type="datetimeFigureOut">
              <a:rPr lang="en-GB" smtClean="0"/>
              <a:pPr>
                <a:defRPr/>
              </a:pPr>
              <a:t>20/04/2015</a:t>
            </a:fld>
            <a:endParaRPr lang="en-GB" dirty="0"/>
          </a:p>
        </p:txBody>
      </p:sp>
      <p:sp>
        <p:nvSpPr>
          <p:cNvPr id="8" name="Footer Placeholder 7"/>
          <p:cNvSpPr>
            <a:spLocks noGrp="1"/>
          </p:cNvSpPr>
          <p:nvPr>
            <p:ph type="ftr" sz="quarter" idx="11"/>
          </p:nvPr>
        </p:nvSpPr>
        <p:spPr/>
        <p:txBody>
          <a:bodyPr/>
          <a:lstStyle>
            <a:extLst/>
          </a:lstStyle>
          <a:p>
            <a:pPr>
              <a:defRPr/>
            </a:pPr>
            <a:endParaRPr lang="en-GB"/>
          </a:p>
        </p:txBody>
      </p:sp>
      <p:sp>
        <p:nvSpPr>
          <p:cNvPr id="9" name="Slide Number Placeholder 8"/>
          <p:cNvSpPr>
            <a:spLocks noGrp="1"/>
          </p:cNvSpPr>
          <p:nvPr>
            <p:ph type="sldNum" sz="quarter" idx="12"/>
          </p:nvPr>
        </p:nvSpPr>
        <p:spPr/>
        <p:txBody>
          <a:bodyPr/>
          <a:lstStyle>
            <a:extLst/>
          </a:lstStyle>
          <a:p>
            <a:fld id="{9CFD1568-5957-4E57-A4A4-8D15B7CFE730}" type="slidenum">
              <a:rPr lang="en-GB" altLang="en-US" smtClean="0"/>
              <a:pPr/>
              <a:t>‹N°›</a:t>
            </a:fld>
            <a:endParaRPr lang="en-GB" alt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fld id="{AAC3B969-618F-4C14-BD62-05FE30DCDEF0}" type="datetimeFigureOut">
              <a:rPr lang="en-GB" smtClean="0"/>
              <a:pPr>
                <a:defRPr/>
              </a:pPr>
              <a:t>20/04/2015</a:t>
            </a:fld>
            <a:endParaRPr lang="en-GB" dirty="0"/>
          </a:p>
        </p:txBody>
      </p:sp>
      <p:sp>
        <p:nvSpPr>
          <p:cNvPr id="4" name="Footer Placeholder 3"/>
          <p:cNvSpPr>
            <a:spLocks noGrp="1"/>
          </p:cNvSpPr>
          <p:nvPr>
            <p:ph type="ftr" sz="quarter" idx="11"/>
          </p:nvPr>
        </p:nvSpPr>
        <p:spPr/>
        <p:txBody>
          <a:bodyPr/>
          <a:lstStyle>
            <a:extLst/>
          </a:lstStyle>
          <a:p>
            <a:pPr>
              <a:defRPr/>
            </a:pPr>
            <a:endParaRPr lang="en-GB"/>
          </a:p>
        </p:txBody>
      </p:sp>
      <p:sp>
        <p:nvSpPr>
          <p:cNvPr id="5" name="Slide Number Placeholder 4"/>
          <p:cNvSpPr>
            <a:spLocks noGrp="1"/>
          </p:cNvSpPr>
          <p:nvPr>
            <p:ph type="sldNum" sz="quarter" idx="12"/>
          </p:nvPr>
        </p:nvSpPr>
        <p:spPr/>
        <p:txBody>
          <a:bodyPr/>
          <a:lstStyle>
            <a:extLst/>
          </a:lstStyle>
          <a:p>
            <a:fld id="{5F046B07-CFF4-44A0-B3B6-CADE09A06745}" type="slidenum">
              <a:rPr lang="en-GB" altLang="en-US" smtClean="0"/>
              <a:pPr/>
              <a:t>‹N°›</a:t>
            </a:fld>
            <a:endParaRPr lang="en-GB"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fld id="{6B30DC44-4B64-47E6-AF33-EBD4EC3745A1}" type="datetimeFigureOut">
              <a:rPr lang="en-GB" smtClean="0"/>
              <a:pPr>
                <a:defRPr/>
              </a:pPr>
              <a:t>20/04/2015</a:t>
            </a:fld>
            <a:endParaRPr lang="en-GB" dirty="0"/>
          </a:p>
        </p:txBody>
      </p:sp>
      <p:sp>
        <p:nvSpPr>
          <p:cNvPr id="3" name="Footer Placeholder 2"/>
          <p:cNvSpPr>
            <a:spLocks noGrp="1"/>
          </p:cNvSpPr>
          <p:nvPr>
            <p:ph type="ftr" sz="quarter" idx="11"/>
          </p:nvPr>
        </p:nvSpPr>
        <p:spPr/>
        <p:txBody>
          <a:bodyPr/>
          <a:lstStyle>
            <a:extLst/>
          </a:lstStyle>
          <a:p>
            <a:pPr>
              <a:defRPr/>
            </a:pPr>
            <a:endParaRPr lang="en-GB"/>
          </a:p>
        </p:txBody>
      </p:sp>
      <p:sp>
        <p:nvSpPr>
          <p:cNvPr id="4" name="Slide Number Placeholder 3"/>
          <p:cNvSpPr>
            <a:spLocks noGrp="1"/>
          </p:cNvSpPr>
          <p:nvPr>
            <p:ph type="sldNum" sz="quarter" idx="12"/>
          </p:nvPr>
        </p:nvSpPr>
        <p:spPr/>
        <p:txBody>
          <a:bodyPr/>
          <a:lstStyle>
            <a:extLst/>
          </a:lstStyle>
          <a:p>
            <a:fld id="{090E2F63-AE9E-4453-BC75-4861099BA2A4}" type="slidenum">
              <a:rPr lang="en-GB" altLang="en-US" smtClean="0"/>
              <a:pPr/>
              <a:t>‹N°›</a:t>
            </a:fld>
            <a:endParaRPr lang="en-GB"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fld id="{9D39CE87-708B-4C24-AD44-E8C527D19E4B}" type="datetimeFigureOut">
              <a:rPr lang="en-GB" smtClean="0"/>
              <a:pPr>
                <a:defRPr/>
              </a:pPr>
              <a:t>20/04/2015</a:t>
            </a:fld>
            <a:endParaRPr lang="en-GB" dirty="0"/>
          </a:p>
        </p:txBody>
      </p:sp>
      <p:sp>
        <p:nvSpPr>
          <p:cNvPr id="6" name="Footer Placeholder 5"/>
          <p:cNvSpPr>
            <a:spLocks noGrp="1"/>
          </p:cNvSpPr>
          <p:nvPr>
            <p:ph type="ftr" sz="quarter" idx="11"/>
          </p:nvPr>
        </p:nvSpPr>
        <p:spPr/>
        <p:txBody>
          <a:bodyPr/>
          <a:lstStyle>
            <a:extLst/>
          </a:lstStyle>
          <a:p>
            <a:pPr>
              <a:defRPr/>
            </a:pPr>
            <a:endParaRPr lang="en-GB"/>
          </a:p>
        </p:txBody>
      </p:sp>
      <p:sp>
        <p:nvSpPr>
          <p:cNvPr id="7" name="Slide Number Placeholder 6"/>
          <p:cNvSpPr>
            <a:spLocks noGrp="1"/>
          </p:cNvSpPr>
          <p:nvPr>
            <p:ph type="sldNum" sz="quarter" idx="12"/>
          </p:nvPr>
        </p:nvSpPr>
        <p:spPr/>
        <p:txBody>
          <a:bodyPr/>
          <a:lstStyle>
            <a:extLst/>
          </a:lstStyle>
          <a:p>
            <a:fld id="{CCBE73B6-112B-49C6-8200-56EEB58DC639}" type="slidenum">
              <a:rPr lang="en-GB" altLang="en-US" smtClean="0"/>
              <a:pPr/>
              <a:t>‹N°›</a:t>
            </a:fld>
            <a:endParaRPr lang="en-GB"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pPr>
              <a:defRPr/>
            </a:pPr>
            <a:fld id="{A338834A-5D21-49D0-9328-33DD7B1E97C6}" type="datetimeFigureOut">
              <a:rPr lang="en-GB" smtClean="0"/>
              <a:pPr>
                <a:defRPr/>
              </a:pPr>
              <a:t>20/04/2015</a:t>
            </a:fld>
            <a:endParaRPr lang="en-GB" dirty="0"/>
          </a:p>
        </p:txBody>
      </p:sp>
      <p:sp>
        <p:nvSpPr>
          <p:cNvPr id="6" name="Footer Placeholder 5"/>
          <p:cNvSpPr>
            <a:spLocks noGrp="1"/>
          </p:cNvSpPr>
          <p:nvPr>
            <p:ph type="ftr" sz="quarter" idx="11"/>
          </p:nvPr>
        </p:nvSpPr>
        <p:spPr>
          <a:xfrm>
            <a:off x="914400" y="55499"/>
            <a:ext cx="5562600" cy="365125"/>
          </a:xfrm>
        </p:spPr>
        <p:txBody>
          <a:bodyPr/>
          <a:lstStyle>
            <a:extLst/>
          </a:lstStyle>
          <a:p>
            <a:pPr>
              <a:defRPr/>
            </a:pPr>
            <a:endParaRPr lang="en-GB"/>
          </a:p>
        </p:txBody>
      </p:sp>
      <p:sp>
        <p:nvSpPr>
          <p:cNvPr id="7" name="Slide Number Placeholder 6"/>
          <p:cNvSpPr>
            <a:spLocks noGrp="1"/>
          </p:cNvSpPr>
          <p:nvPr>
            <p:ph type="sldNum" sz="quarter" idx="12"/>
          </p:nvPr>
        </p:nvSpPr>
        <p:spPr>
          <a:xfrm>
            <a:off x="8610600" y="55499"/>
            <a:ext cx="457200" cy="365125"/>
          </a:xfrm>
        </p:spPr>
        <p:txBody>
          <a:bodyPr/>
          <a:lstStyle>
            <a:extLst/>
          </a:lstStyle>
          <a:p>
            <a:fld id="{8A68AC32-2A66-43E3-A124-E058785F72D1}" type="slidenum">
              <a:rPr lang="en-GB" altLang="en-US" smtClean="0"/>
              <a:pPr/>
              <a:t>‹N°›</a:t>
            </a:fld>
            <a:endParaRPr lang="en-GB"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fld id="{5B34F4EB-6B10-45AA-B080-5BDC7AFF22AE}" type="datetimeFigureOut">
              <a:rPr lang="en-GB" smtClean="0"/>
              <a:pPr>
                <a:defRPr/>
              </a:pPr>
              <a:t>20/04/2015</a:t>
            </a:fld>
            <a:endParaRPr lang="en-GB" dirty="0"/>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endParaRPr lang="en-GB"/>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31E869A9-2E38-4123-A026-895138F1D8A7}" type="slidenum">
              <a:rPr lang="en-GB" altLang="en-US" smtClean="0"/>
              <a:pPr/>
              <a:t>‹N°›</a:t>
            </a:fld>
            <a:endParaRPr lang="en-GB"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hyperlink" Target="https://plus.google.com/115154571171147862684/about?gl=fr&amp;hl=es" TargetMode="External"/><Relationship Id="rId3" Type="http://schemas.openxmlformats.org/officeDocument/2006/relationships/image" Target="../media/image7.png"/><Relationship Id="rId7" Type="http://schemas.openxmlformats.org/officeDocument/2006/relationships/hyperlink" Target="http://www.tripadvisor.es/Restaurant_Review-g187482-d999814-Reviews-Taberna_Ramon-Santa_Cruz_de_Tenerife_Tenerife_Canary_Islands.html"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http://www.tripadvisor.es/Restaurant_Review-g187482-d1734020-Reviews-La_Hierbita-Santa_Cruz_de_Tenerife_Tenerife_Canary_Islands.html" TargetMode="External"/><Relationship Id="rId5" Type="http://schemas.openxmlformats.org/officeDocument/2006/relationships/hyperlink" Target="http://www.tripadvisor.es/Restaurant_Review-g187482-d2316190-Reviews-Bodegon_El_Puntero-Santa_Cruz_de_Tenerife_Tenerife_Canary_Islands.html" TargetMode="External"/><Relationship Id="rId10" Type="http://schemas.openxmlformats.org/officeDocument/2006/relationships/hyperlink" Target="https://plus.google.com/114718232911988255178/about?gl=fr&amp;hl=es" TargetMode="External"/><Relationship Id="rId4" Type="http://schemas.openxmlformats.org/officeDocument/2006/relationships/hyperlink" Target="http://www.tripadvisor.es/Restaurant_Review-g187482-d3492722-Reviews-Bodeguita_Canaria-Santa_Cruz_de_Tenerife_Tenerife_Canary_Islands.html" TargetMode="External"/><Relationship Id="rId9" Type="http://schemas.openxmlformats.org/officeDocument/2006/relationships/hyperlink" Target="https://plus.google.com/104360831499956573328/about?gl=fr&amp;hl=es"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eg"/><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12.jp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93738" y="412750"/>
            <a:ext cx="7772400" cy="5545138"/>
          </a:xfrm>
        </p:spPr>
        <p:txBody>
          <a:bodyPr rtlCol="0">
            <a:normAutofit fontScale="90000"/>
          </a:bodyPr>
          <a:lstStyle/>
          <a:p>
            <a:pPr eaLnBrk="1" fontAlgn="auto" hangingPunct="1">
              <a:spcAft>
                <a:spcPts val="0"/>
              </a:spcAft>
              <a:defRPr/>
            </a:pPr>
            <a:r>
              <a:rPr lang="en-GB" sz="3200" b="1" dirty="0"/>
              <a:t/>
            </a:r>
            <a:br>
              <a:rPr lang="en-GB" sz="3200" b="1" dirty="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3GPP RAN3#87 BIS</a:t>
            </a:r>
            <a:br>
              <a:rPr lang="en-GB" sz="3200" b="1" dirty="0" smtClean="0"/>
            </a:br>
            <a:r>
              <a:rPr lang="en-GB" sz="2200" b="1" dirty="0" smtClean="0"/>
              <a:t>Monday 20 to Friday 24 APRIL 2015 in Santa Cruz, Hotel Mencey</a:t>
            </a:r>
            <a:br>
              <a:rPr lang="en-GB" sz="2200" b="1" dirty="0" smtClean="0"/>
            </a:br>
            <a:r>
              <a:rPr lang="en-GB" sz="2200" b="1" dirty="0"/>
              <a:t/>
            </a:r>
            <a:br>
              <a:rPr lang="en-GB" sz="2200" b="1" dirty="0"/>
            </a:br>
            <a:r>
              <a:rPr lang="en-GB" sz="2000" b="1" dirty="0">
                <a:latin typeface="+mn-lt"/>
              </a:rPr>
              <a:t>The European Friends of 3GPP</a:t>
            </a:r>
            <a:r>
              <a:rPr lang="en-GB" sz="1600" dirty="0">
                <a:latin typeface="+mn-lt"/>
              </a:rPr>
              <a:t/>
            </a:r>
            <a:br>
              <a:rPr lang="en-GB" sz="1600" dirty="0">
                <a:latin typeface="+mn-lt"/>
              </a:rPr>
            </a:br>
            <a:r>
              <a:rPr lang="en-GB" sz="1600" b="1" dirty="0">
                <a:latin typeface="+mn-lt"/>
              </a:rPr>
              <a:t>Alcatel-Lucent</a:t>
            </a:r>
            <a:r>
              <a:rPr lang="en-GB" sz="1600" b="1" dirty="0" smtClean="0">
                <a:latin typeface="+mn-lt"/>
              </a:rPr>
              <a:t>, Apple, BlackBerry, Ericsson</a:t>
            </a:r>
            <a:r>
              <a:rPr lang="en-GB" sz="1600" b="1" dirty="0">
                <a:latin typeface="+mn-lt"/>
              </a:rPr>
              <a:t>, </a:t>
            </a:r>
            <a:r>
              <a:rPr lang="en-GB" sz="1600" b="1" dirty="0" smtClean="0">
                <a:latin typeface="+mn-lt"/>
              </a:rPr>
              <a:t>Huawei, Intel, Motorola</a:t>
            </a:r>
            <a:r>
              <a:rPr lang="en-GB" sz="1600" b="1" dirty="0">
                <a:latin typeface="+mn-lt"/>
              </a:rPr>
              <a:t>, Nokia, </a:t>
            </a:r>
            <a:r>
              <a:rPr lang="en-GB" sz="1600" b="1" dirty="0" smtClean="0">
                <a:latin typeface="+mn-lt"/>
              </a:rPr>
              <a:t>Orange</a:t>
            </a:r>
            <a:r>
              <a:rPr lang="en-GB" sz="1600" b="1" dirty="0">
                <a:latin typeface="+mn-lt"/>
              </a:rPr>
              <a:t>, Qualcomm, </a:t>
            </a:r>
            <a:r>
              <a:rPr lang="en-GB" sz="1600" b="1" dirty="0" smtClean="0">
                <a:latin typeface="+mn-lt"/>
              </a:rPr>
              <a:t>SIM </a:t>
            </a:r>
            <a:r>
              <a:rPr lang="en-GB" sz="1600" b="1" dirty="0">
                <a:latin typeface="+mn-lt"/>
              </a:rPr>
              <a:t>Alliance, </a:t>
            </a:r>
            <a:r>
              <a:rPr lang="en-GB" sz="1600" b="1" dirty="0" smtClean="0">
                <a:latin typeface="+mn-lt"/>
              </a:rPr>
              <a:t> Sony, Telecom Italia, Telefonica, Telenor, TeliaSonera</a:t>
            </a:r>
            <a:r>
              <a:rPr lang="en-GB" sz="1600" b="1" dirty="0">
                <a:latin typeface="+mn-lt"/>
              </a:rPr>
              <a:t>, </a:t>
            </a:r>
            <a:r>
              <a:rPr lang="en-GB" sz="1600" b="1" dirty="0" smtClean="0">
                <a:latin typeface="+mn-lt"/>
              </a:rPr>
              <a:t>T-Mobile</a:t>
            </a:r>
            <a:r>
              <a:rPr lang="en-GB" sz="1600" b="1" dirty="0">
                <a:latin typeface="+mn-lt"/>
              </a:rPr>
              <a:t>, </a:t>
            </a:r>
            <a:r>
              <a:rPr lang="en-GB" sz="1600" b="1" dirty="0" smtClean="0">
                <a:latin typeface="+mn-lt"/>
              </a:rPr>
              <a:t>Vodafone</a:t>
            </a:r>
            <a:br>
              <a:rPr lang="en-GB" sz="1600" b="1" dirty="0" smtClean="0">
                <a:latin typeface="+mn-lt"/>
              </a:rPr>
            </a:br>
            <a:r>
              <a:rPr lang="en-GB" sz="1600" b="1" dirty="0">
                <a:latin typeface="+mn-lt"/>
              </a:rPr>
              <a:t/>
            </a:r>
            <a:br>
              <a:rPr lang="en-GB" sz="1600" b="1" dirty="0">
                <a:latin typeface="+mn-lt"/>
              </a:rPr>
            </a:br>
            <a:r>
              <a:rPr lang="en-GB" sz="1600" dirty="0" smtClean="0">
                <a:latin typeface="+mn-lt"/>
              </a:rPr>
              <a:t>have </a:t>
            </a:r>
            <a:r>
              <a:rPr lang="en-GB" sz="1600" dirty="0">
                <a:latin typeface="+mn-lt"/>
              </a:rPr>
              <a:t>the pleasure of </a:t>
            </a:r>
            <a:r>
              <a:rPr lang="en-GB" sz="1600" dirty="0" smtClean="0">
                <a:latin typeface="+mn-lt"/>
              </a:rPr>
              <a:t>welcoming </a:t>
            </a:r>
            <a:r>
              <a:rPr lang="en-GB" sz="1600" dirty="0">
                <a:latin typeface="+mn-lt"/>
              </a:rPr>
              <a:t>you to the </a:t>
            </a:r>
            <a:r>
              <a:rPr lang="en-GB" sz="1600" dirty="0" smtClean="0">
                <a:latin typeface="+mn-lt"/>
              </a:rPr>
              <a:t>above mentioned meetings.</a:t>
            </a:r>
            <a:endParaRPr lang="en-GB" sz="1600" dirty="0">
              <a:latin typeface="+mn-lt"/>
            </a:endParaRPr>
          </a:p>
        </p:txBody>
      </p:sp>
      <p:sp>
        <p:nvSpPr>
          <p:cNvPr id="3075" name="AutoShape 5" descr="data:image/jpeg;base64,/9j/4AAQSkZJRgABAQAAAQABAAD/2wCEAAkGBhQSERUUExQVFRUVGBgXGBgYFxUYFxcYHB8YHBoXHBgaHCYeFxwjGhoaHy8gIycpLC0sGB8xNTAqNSYrLCkBCQoKDgwOGg8PGikkHyQsLCwsLCwsLCwsLCksLCwpLCwsLCwpKSksLCwpLCkpKSksLCksKSwpLCwpLCwsLCwsLP/AABEIAMIBAwMBIgACEQEDEQH/xAAbAAABBQEBAAAAAAAAAAAAAAAFAAIDBAYBB//EAEAQAAECBAQDBgMGBAYCAwEAAAECEQADITEEEkFRBSJhBhMycYGRQqHRFCNSscHwB2Ki4RUzcoKS8bLiJGODQ//EABoBAAMBAQEBAAAAAAAAAAAAAAABAgMEBQb/xAAnEQACAgICAQMFAAMAAAAAAAAAAQIRAyESMQQTQVEiMmFx8BSBkf/aAAwDAQACEQMRAD8A8rwsglISQ4JI6ipt9IkSlcqzlOorfcNY9YMBiQVioPiAof8AUP1ER4zDkN5UULG3v5QOKl9phyrsOdmu0KFoWmbNUjKg92oJB5g7JmPYGnMKbteNWn3/AF6x5SrAKotPKogGh+UF+A9qlSSELFPwmg/2n4T0sekdfj+TwdTOfP4/JXA9BjsQYDHonJzILtcWUk7EaRayx6yaatHmNNaY2FD8sLLDEMjsPaFlgFQyE0Pyx3LAAwQoflhZYAGwoflhZYAoZCaHgQmgERtCaH5YWWAdEbRDiZoSHUWFotEQOx5zIOam16kMf1ji8vMoQao6MGPlKyjxDjgQsISl1KAYClzR/wB6Q5SMySVUDgEnQ0AAD1pQNA/B8OlpmFZqt8xKiDls9LWo9Ys9/wAgrQFKjd/iY6vp7+3zebM8j/B6sIKCKs3haVTEqzrLAAhTAEMKAJ3rVzUxe+zSiQpIqCHJYsL0Og/vFLCzCqwFWDkAUFD8y1b0iyohMtVjcWHVra/WMXOXRa2VJuMKZ6iR4rNqQSSH01GtzeL2DxSSFgs6swOoOYEMD5JuOu0c4atGRpj1GQOwYhwfPSnSKiKKqAcz00DFmHUAv6RFsqkEgsVSS51cUam1NveMpxfDBGJUCPHLfzLgP7AQaS6FDwsA2tWqK0qaD3iPFSwMQDSqSH/lBLD+20VB0DYLw7CoBdJdmpoRU+vvF/BjuwKBRYOSx1e5s3SLiZSSkAgKcKcHK4It7N+cD8UpKAJdf+vpaJbbYFqdiUJUQRUEjwg+kchIKTcKertluKE3hQqQjNycXz92oczXFt/Sm3yi4ARbW4Nj6frFWRKImFSqvqPJofi0FJzpJfKXBqksRp6mse0o30ZOVdj5qUrGRLBVOQkWH4Tr+cUzh8yHmOClwacwFPeLeIw6VAZ2Bp6HodIegLqlfOlqKdlj1Zj6wv2V+gfhMXMkEKQoqSHAUCxG4r/4qHpG24J2yRNAExknVVh/uHw+dR1FozEjhwGYg5nrZlC9x+oisrh5JcFiGqKXfaNYZJ4/t6M544ZNS7PVR01juWPOOEdppuHICqo/o/8AU+XqDG74VxyVPHKWV+EkP6Gyh5eoEeni8mOTXTPOy4JY99ouZY7liQJjuWOkwI8sdyw/LCCYLChmWE0SZY7lhioiywssS5YWWAKIssLLEuWFlgCiLLHMsTZY5kgAi7t6bxSxyGTZwS5fZ3aCWWBnFZ7MKFnJtt/aPP8AOpY7Z1ePblSM7PVkCiq5dhqwAGpvb1MC14x0jUoYKF2DF3DPcXH94dPxjzcqS7ps9L23uxgHLxiu8mhNMymOxIKgf6VekfNqNnpsKcJxeVOUqNCWpYFRUOtnLxeHMEirU21Ci+tfrAXiCypQMtLksGTcuLMIJYGYUy0hQqMrbpbONNR0eCa9wCHepUGuzANvzE08h8+gbk7EAqzUYFTObUUcvsDrA6RJzLw5PhUHAe4UlQYlwSQUge8P7pIGVJJBsKeECbmJ/wBKWjNxGmWcZiiZaS7KJKgBXlcOOlIWPxSlISlIcgMBqxZ6nQGsc4chKSgB8yCtNxcuxJaLSMM4QxdKTmJy3ArdnbX1EFDGHBnICygvxkFstxT0d/akDMfzLKn0NNvfqxHnBlGK5WAAcrL0cuwI/mpXqDGd4gtSFOC4LBTPqKH+YW9YpJCJpcwt8XoA35Qob9oIp5fOu0KMtjGSp6VGhrtYjWoNY7Mkv+USdxLK1TAz2fzJ/QCKE/HKStViBloaXGh9NXj2nFp6M1Lktl04ZU0hOV3KbPe1Ikx0lWHXMlKcqlrUlyKUU1QPDaBvEJ01BBRMUjoC1b+/0hYTi09aj3v3rkklRZZJqTm1PnC5ezL4+6CUpbh7N1DeYO3tFgHcP1Hi+hiuEAJUAKF2HmGaOygEpWU+YFWDDbT0iktWiW90xKwQIUQxf3tqn/uKn2Qo5kHLXqxbVtP0i9hsRmBJDZTcE/LURYcKFWV1DP8AQwWn2G10HeynFsRNYTJZUio7ylCBv8Wl61uY0QUe8bKWa7pbezv8oodlUAYfoFKvTaL6Ma7kBRAIDhPKBmZyxvU8x0pHorJwhG32efOHKcuK6JssIJieXLcgbkCHnDlzsCQ+nvHU5pdswUW+kVwUCilpSo+BJuo0cD0hZYsL4RMmqllKykJIdOfIJjZtMjK8WpNtNO/Ziyj+FgfUtGOHOpuW/cvJhlCrRXyQskOnKypKjYAn2iqOLS683hD/AJW942llhB1J0ZqEn0T5YWWJEEEAixrHcsXa7JpkWWONEuWFlhWFFTFTciVK2BPtGa4njnQpRYFmB6mwBgzxrEMkpBDk/IXf5xh8XjyEMW/zUqSdWS4NGYAU11MeF5+RzmoJ6R6PjR4xsHYaZ9+sg2IDl/IH1P7pFTFDIApAdXeKe9CSGfrUD3ghw3DP3pBDd5QvUgPUfWHSuEgzVP4Ay6/Efw7nfo8cLqL2dXZew/DsksEv3jVULgnZqUdojRLUtWVNiq7ksE1LPoxUH2JgxlzkgF8rMxtRLObX/XoYj8CCQGT0qVA0N710/No5uSTKoGIDnI3gVLAbYk0AP7qNolmYcAjmoGAKQw2tYMYjxI50rspmNgNB+33iaXjE5gQCkW6Bqtev1rCbYLsZKlpSVO5JJv1NabPvvE3FcSEYfZSnymoNc2U1qz1fyfaGLng5XovK/wAgfKxsdWivLxQmJGZIVQAdDpQGt6EQRfuxvsn4YlSkSyQXABatAcodts3ygbicGCWUczJYXIdqB7moiz9oCQcrACU5HiIathV2tFVU3KrchQaoNOb6RVe6JH4TDIWhKlr5iK+D6QoDycSUjKSqj2Ia5hQ3B/AgmE1eIcTIzXYu1+lqxYMjKpVS1GBrfqaxArGAEgg0LUr8o9LcQVSOTkKmKSwsrNrsenWGzUFDgUILOQ4vXyiPHYqcgshbDbl9dHhYLiUxRaYlK+pcK9xD5J6YcX2i9hcS6MygzbVpSLEpaVuxfQ7+W4iIJoQLF26PDlJ5Vizv+UOl7Bb9yXuWCm1r+/aEUkIGXlLk/wDkfWrRFKmEIUbkKYO5pT1asTIxYyBSqO9q2f6Qtho3vZWU+HSDqVDbXpaNMvCkY0Se4SZHdhRXlBGcHw15WYChT9Iz/ZCSFYdA0UpQ1FCW8xGy+wAzjlSgXrlADMzOB6Rp5T1ArxE7yOwHhMAJq0oJYEsWaoY0qLRfxHCGIX3k4EKUnxJPhazjlfo0X+H8LSlaVZqhiza9LUaJ8Vh8wSkgsZq3po/WMfLzLI7j8G3hYfTVT/tAianMFATZwt4siwXDuxACrwsVw5YQXWpWUIUSpKbHRwXI83b0gF2XlKVPxgUpREtQKQSaMsig0oAKRuTIzpWk0zIlj84wx3Cav8HRlUZ43S+TFcQSe6Wwctp6D209YyUw0LOwBJ9Mrj3I8q6Ru+0GG7nDzCVCoy0Z6l6g6EJMeeSsR93OJJylIAGniAfprG/mZo5MiS+DysOOUI1I1vA1PIQKukAF/wB1pF/LA7s3OSqSkChq+5bX8oLiW8exgleOP6ODJH6mRZYaUxNlhsyXQ+RjVy0RRh+KLMxaqUIypFDq7qGlhGcOFMwHKkAOAczBgKuXtSrbDrGyx+BZZJ5UApzKawND8iYBcVk90MRLTzCYrMlWhSMpdv8ASXjwo42puUz0W/ppAzh8sIAQSSAQknYqUwD+ZUb/AFgzPw+UCx0F7mzim7aWMZzhuJKpqUizFag9CyQQL7gH2tGpwRIyqUaA1HWlfS48zHLkTlNWarSKkubVnFCACxFL/rCxU05mNRWmjXZv3XeK6pzyyUMTzgGrf96RGjF1DhyWNSafd0t5H6xzuG2NOkNxSsrICm5kpFNH19nfrA/ETSkAp/EBT1NDFrHqZS1EAkKodUk50pJ28QPTL7DkzTMA6VNXILF621+caOOkxJhGQlxJVRXOhLanMl7tuCI5gMLk5QaBRI1LeR9T7UhmDSyAGAYylA0oaZtdir3EW5RCczBwFZd2DB31A5bb+UY/gdlYrYEgOQCnrzBQNGrUQDURIUADRirzqGNLXPtGsXgsqVlO50YgZy4bVh+sZ3jMkZSVeJIyqO9aH979I0g6dFdgnEJBWokKJc1pv1rCgmnEkfCNfnWFGvqUGgycO7+L5H+8VZ3C60/EFXY9aGGYHiUwqSFZSDmqblh9aPFtPESXJlkJGruLtq0ehyi3Rz7QP4hIUK5SQytH22iKXKOVBFLP5a3gwrFoBYkpJY66+VIfLUlY0Pm14OCNFJ0DJGIJl5mcu22oEWETwxJDAFjr+UXfsSWZutD1fWOJwAYjdyxG/vC4BzIUMoGxD/OHHDBgNA/zf6x2XgSEkFi5f5jQwkYcpSA5HVtfWFxY+SPQuyE5IkocgMolvUmD2PxOebySUzwSSympS7KI0er+kecYHvEAKCVkFwlkkgs7q63I6V3jb9kOId4v7xC0oAIzEHxcoALVfmB2vpHDky5pzSa0j1MUMGPHJxe2hSMVmyj7ELgANMFNKgw7iWL7sJK8GtAdgUrnX9BtE/CeNJmzUI7xbZkiqlVu4OiTT5wRxs8ZeWaoK76Yk1J5RmYUGgHyqTCU3TKeKPJJMASuMSQDllTEZvE0zEjN58lYvzuJNLzGVikpYHN3uIZqVqhq/rEoxSqEzj6hX6ivmHgtiEES1FMxRaTLUDQgklTqYirgClhBGd3oeTCotJP+/wCGH7RcYRMkhP31w4WsqAHkdR9YxeJlNKKkgfCkOWABVU/3jZ9sMQpUsJVULdIYJourF21SSG69IwnFJiyhSPCxclTNTlYUoenSMruVnJ5EOMqRrey2IqgJDAJY7EFTj1apPv02UhABBWpEtL0KlpDgMXDkO4P5R40jFrKSUsfhGYUN8ygLM+pj1jsAueMKrEYhal5QZctBTLGVIylwoh70YmwEehjzTUKRxejFytjZ/EUmbkSQqrOkpIJKgHHStn9YszVoCijvEBQoUlSQoHYh3jN4/vJ02ZMSpT8qizAuLpFLuNN4uTey2LCFLmEL1X3i5ayoDwpbITQ9XhYvIy72VLDj+DvHOIoRhlyKKmzlFVGUEI5WBKg3wszNc+fmn2SYtJDEFZJSS1hQlyLOG6R6vxzCryORKQJZSlQRKWAEqLPzHwEi4/7DdppC0KOdTMQCnJKQGKHplJp4aU0e9c52rZeqSPO8FgPs7qJJKQp9gQhRbqHF+hg6nGDuQRdgfVkuG0Lmnp6UuJYRMwFnDv1LAA2fcm1K6xX4ZwuYtOJIW5lqSKu5FbG4s3+6IhvYNIWAnHMUA8iFu/4s2pPkzD9niZX/AM9CRUKGZiCw6Nr6bxY4DwyeqQVpbKZjKu7JS9K7EfLerpfD5xxeGKZZzKEwpHKTyrUSCkWa99bxcUkzNxuyDiEk9+sD4psokimVJ5SKbgK9hFKbK8Qa5IBF7LqGNKbxaWmaJ6XCh96pDZTolagd7/KFj0uc9nK0kAO5NHAbc9LXiciVKgppkykjI1+V6g0Zgzi4oRSK8uaRNKXYLWSXa4Tp5lvaLXDOeXKzJfKFBxtmNSTQ+UVZqGQCWUUTcxBo7gCurP0DtHL02hl1eKPOCajIQDcZnJJGteu0U+MyO8lqDgKb51v6h/SJiOYXZiNCGGX8uv0iuonmQoAEg1BA1IetLRKe0ykwacK7EqVYfkPKOQIm41YJFKU1Fo5HX6bYqZqZTApFmzBgmxNy92fQ+kcUpwp82YlqlwQ7ed9ekV5aFrcgBITqtLZmq9OZI1sYjQuYFiXk5mNcw5czWdxQP7xj6eRhos8VC1kABwktRvLzNYk/wkZEhajylRDHxAncHav7MRysMqWxJZRLOC9Geu4/MgRHiMUwJqyczKZVVOQMzeE7Dp1inLLD6UKky5OQwyoXVyQUu+rAinnFjDYhQTzKIIu7aO9daxnkY5ZcpSRmISkAPuC53pZqvpBFWIZIzOghndJ11fyh+rlgqbDiF14lQDgJVXypWt+kSyeIZbivQimltYBSZ2YuFJDHRyTSzM5+WrUi1i0ksR4WqQxOwpo/pB/k5KphwRq+D8dIUj8QSoDNYAuSKbnL5tpeNNw/tgAZiFSwXclQUGzhNKgBgxAOoLx5VhMUsKABUSHBCUkrLvyjKKht4LycSuckFISpnJAKL+SlBVwWffaJWSVGilQc4bxhacUfDzhJHw1DgeRYliRq5EV5naUqKEuGTOMx7ksQW6HlJani9YEqTNcKyrLMzJcsxejEGjN1+dSTg56ebIop7xRYyy9RXMT0p6wo37nR63Jm3m8aEyQqikkhCipRCQrKoE3NHSnL6CCuC7cZ+9StMxQXLRlKUf5bE8pAqR/N1FIyGBw4XLmKWkkIKSkApSoBy4qLkb/h0gROx7TVd0DKUkOSVmqaPcMS7bCsOpexq5tVJ/3ua7tdjgpEtebldRsCC6iQxtmAYNGPzOrmZSSbKZxp+prSwrBDtFMnqlS0TUlJYFI5Wykk53Hid70DiAuLR/8A0sQSCSKkpysetWIL1Y+uSWznzSTlo2XYfCIGKyKlpVmTlS9QKkqJodPLxXj1YOmStkpJSOVIBWCyRysSHL0AcaWjxngs4oxMolZBdJdLE5SNyKUqaflGy45NnS8PnlYhbZhmK1soOhJZJLUBJ9D0jog6RCZRx+JmJm51BKV/EkpqSgOAoak0rqX2jX8PxqVoIZSTLmyUqUpJZZCwOVTkKcjzqNwY8vxc9ZUrMVKVynMSQQoilTX9KRtuDJErDpKs3P3a2ZRIUlSVABkkl2JisUtid2Xu3iUJQo51BRMsFNcpTzBttSXr4R0jKdpsT9qzFuVIQnNqpQF/Vj7eUEO1HaOYuUM0mZLVmDlRSxyswDByDm3pvWKfD8SF4ZSe6YupKXUSQpnYBhYMKmjWDkwZNsRlsGCyP5TYgPQ+Rf8A9Yi4QoKRipgyhMwoJYsAMxFBe7W3iDvVCZlCnU1metSX8hr0g1wiQr/Dps4JRlSsJ1SCHUuxLapJ2ptCxJ0xPsG8IxCZWHAfKkzZh15mly7pTpmIYv6NGskLSjFYJeVv/jz0vWoOfmdyHJLu+W9WDnJTcOBh5k1nS6QCWfnICVBIBBqgipDsbWjR47i8rvsEQpSxLw0xKzlAC1FCgPC9CskHZzGr0KIHxvEwcVnycksLWoBTKK1BQBbTkUR7FoDYlS1ye8URnAK9K0cnY1Ye94r8Q4ugYuaR4FkIU9GfKFFqPzA0glPwigkE5Rnl94kkABQWlJdhZ3+R9csj0EilwbEFOHk5W51EKApViQ9dCMzka9I7iSBLmMxyl2ItVLmg2+b+me4JOyznUohKQujhiSCkdBdvWNLjsTlSpTAqUAWNG8La6fvV85QadkCxgSkOCXyrOwcpHX9dT61VYkFWgZwQdCX/AOv28S4cmYxq+RQO5LgGu9K+cRfZMrqLDlF7EhzfW0ZpAYzGIImKvc/ukcjW4rg8rMaH3hR6Ki6KsILkhEkLUtDTMwABJKSBXMAOWhB8jHVTcKe7WZ5zuxTkVlCSfEFM6jSza0qC4HBzjKCiUHl0KSxVQM5FDy3hYdCi3KagCoPLUFx/xZ/OBZFb30RxpBHiGIkzCxUwSs5SzEsSLaONNIdicVJWjL3iQ5G7uNbQBxWHJJCczh70LkAGnzfzhsqRNBBKAQK39/KF60WgoNYyZLAQCoEJfYsWIBZTA10irhcKFZiWCCU6Zi9mNwK6aRXw+FUsKUr4iVNR3rSIVJMvwzXWDUBsnMwudfPaIlPktdjRpsJKl5VMlJZLDlSA5U2YJLVFak7iK0xCAfvMxBuxrQFgDZ3IilJxkwgIUc2hKWLeu4vHcTLzEKXZLkM1SKg9Hd/pHJK32VZc4nh+7y5AZZB0UoHwsRdr1puYOI7PrwiThlqSqcJspSlIz5MgCVAOoAlXMQabdYMdieLSFKTIny5bnwKyJIzFuU0oTQOem8S9ssWkYhZUrIVBB68qUOQG6j3jqxStFPqzP4zCgIlBCZa1JyOvKvn8ajzKSDQGj6vBLAyAjDqCTlVRPIFFTgJSDzMlALk0BLs7CA/FuIdzIRMQM6ge7SGLFdUGgqWIV5kNFrh/FF/4bMxSkVCidQFKSU36ZiAekaUrsF0H8IJv2evdJmsUuZbuCFgKzAgA1TcFg8QYPgDpV3rFZQlAKEIF0kTSSwuWUL1EVeyHE503DT5s9ABkqKSwyuQkrKW0IAHvDuw3E8XiVThiEAJCELTy5WExsg6gpL1LtC6KCI7CLWmUgzFsl6lQJSkk0AKyBZJoN+giOZ/C+evCy0CaAUqmFVAXzZKUVZkjq/RoZ2F4licTjVDES0pkqQuYgKBSaKygA0JUbkG4BIADR6Bw3ApwgnLmzE5VzFLCpi+SXLYZUJzKYAV1F4lxV2KjMYr+G81ISpM0FaUITVAyjIgS9S+jwdwnZ5ScPOklfed/mWZijYlNhuxcuDSAnHv4tYPDqIkg4hQNCGTLBB3IqR0Fd9Y8145/FXFT3CpploPwSnQLNU+JXqdopR+APTsd/Dhc2cVCZlSQkUFglIDbAU23pBDBdh5ktTiY4dF0n4VpXof5Y8r7GYo42ZlXxBeFUpQCcxWc5PMwVnCQXTY+WrHdzf4Y4gTABjp5LghVbAl35qGoo7Go0EHFIA3xvskqcpCTMypKsymBduV2D0NGduu7u4f2NMqUlOZKhnKiXIJcAO7HUbWo7Rl+NzJ3BkAq4lLmi6ZE9C1rU2wBUpI/mcDrEvBP424OeycSgyFlgVeJB8yBmAHV4XCPYbPPcXOOHx1RmyZ6Gooklmo9Dr7UiLhmP+7mIdnMxeYI5QQC+hoQMtbHzMEO0ciWvHhaVpUhfeKBSxBFQLNcNFaTJQAU2K1TNNinKNPiNbxC/AN0CxxUolEZ2omwcghRLg6X+cGcB2nUSnMpSu5CpcsMyQlgVZmNHF2/OM3xpAYAfhT61PN7ERe4fJfO1gpWbZiGf5NClpbGmV+KcUKcUqdkSQqYrlIoR6dDeDmDxhxCAXJcZCDRlfdgsHLguTRvzgLxXh7BBUQDmJatAS4fYsRSKeA4oES0AqYha1BhUOkAF2di5ttB9yJl2V5ygicMpCxmellB+t7RqftYnTFBIGUhIS7AAAOaDrT33jHol1Q5al9tY0nDMMAEFzet61AbpSJyOo0JoJZAEJUqgqklnchtRb97xAqaCEGrKBSS1iEqqzOHUG9POLPEeSSCWKXUogk1ActfoYyeFkTJiCEqBKUCfvlAVky+dQr1icUG1YqsWKxk0LUEzqZi3Mmz0vW0KApQd45HWWaib2uzEAcoAL0Bc7NEg7Z7hx8wW+YgPJ7OLJN6ODQDz1d/SJE8DAQVOFAdXbrRvaMP8bH8Ap0i3guJrmk0JJYvcAaUJu+sPxnEijqrYGgG5Fz5dbxd4XJw6EJzSgtRDAgszqNSGdTDrFqd2cKwVgEJUSxmFKEemZW/TSG8Kv8AAm+SAErGKAPKT/qowudWiwvLNklIYzFKc+FwwYWD6q94sf4VJQrnxEgDUSwqaf6QB84dKmYdC80oYmYrzRJSdLcxPlFelu0QZuWVyqBZAeoS4GnltCOLVlAcnK/zv++sH8bjguicLKQHFVFalbVOYedoHrkZJgSrlBaqUtfUP1jTjfYWHOzGPSvF4diyUrlkkjw5SC7agAa01jbdqZiZuJKwpJTlIukfHh/K6Uk+QMeZrlEIKh4pZdQfxMa0/d+sabsfx7L3ksHu8zqSQA6W8SQTqzMTsKRKioPRa2g7juHiaiUA/ItSyQnMPHNIZ0EE8yT72Ii7h5SfsZw5TNYrJrlAAKkkhLFOXwmwFS8RnjyBlCphmcockhRKnvQRWmcbA8KVGvRIuS1YTkNI0OBwAEqYkBRE25UskihBNSoWOjWEWeG4NCJjJCEFQCXuSBUCwNwKPAGRxmcUslKQOpc/lHUYqcpTZwCWsnz3e14VjD2Dld0EFJlpykJByAcqjzajdz5Rg/4lYacqaZomKXLZIYl0oNuUPQHpq8GJwUohSpyrszgeJho1oyvbTiAQTKBKiQHJJLCtGO7wK7BlHgfCpOJlTUKUUT0kLQskZMrF0qDuK1zAFtYznFMJ3S8uZC6XQSRrSoFY53hAITQKZ+rWBiupJ6RaVMnloUqYQQwj1nsp/FuZLCUT5zhIaoSXAFnLEKGjljYs7x5bg0lRCUpzKJDM5JvQAXdx7R6Lwb+G8xcwqmycoUScpKQEpJPnVqDQXLs0NtE2Znt1w4onmb9oGJTO5wvNnVX4VbEadG6gCuDdlsRiT93LUUihWrkQPNSmq2gc9Iu9r8XMViFIXK7oSuRKMoSwGpa5LO/ltG74DiB9mk4eayFJljulWRMCgFFJPwzAd731pnOUlHRotsz+J4WuVMlIVlUwblOr7/UaQ9U0PLSAFZnQ5BZ1qAHsHI6mLHaKV3UyV3hUDV+UOGYuz1+kQInApCiGylJFh4S+h2f1J6xzY8lJch5Iq9Abi6kTZ6il0y0AofVWUEUagfKTsG9IJcDwQIdwAspVdya72HpuIHYXCulSQwJzCtrKBGbyU8GpASgJFcoSNNGp+Y9TDyy+DO6KvaSWonw0qBr+EkV8994x4kuz2b9TG54tOHhCbKBcljVKi1aGj/sRnMLIdKUhILpSSRe4UzeWuw0hY3SE3srzEgKetQNmYuNegMHez6nSsJuHSSS7ipKv3sIDcVkkF60AP9Sg59/nE3A8S0ueG8VRpoqj/wC4HpfSNWriU+i92qx5DyAl6Em/UA+2nSMvzgBLEegtS1OlxBniawqYZiWOZIo4LOA9K1cv5vEycQohNEkihLAKbWu7aXrDjLiiOQI+w7qSk1oTUdIUaSTwxJSDyB9CHPvHYr1F8jG4jF4ZDkzlrWdJacqeodV/PrA3/GJSAQiSVdVrNrNlRl/MwKGGU9rxPh8GCC+lY6OKEWJvaOd8KhLdh92lKKeYD/OKkwqWSVKUo7lyfcxbVhh8Ip+9Y4uW3iIA9X9oLoET4LCADSofetukEeArU01RY5ClhYM5CqAV+G8B/twDM6j1sK7D+0dwc8rEwFRq1AWFSHp6QuTHSsKzlIC1FwA/r7CsU+LYuWpIcEkMAXA+QeB06aAS1ognT3UDoGiaYWXF4wsDQZEtQeI1DHehgh2dwSlFSixCXoTTMda9BArBy860BVioP6kRpuK4VOHmFCQwyKNbuMpf2eF2xWFBiEpCSSnMwTyvuYQnnuytuUG79Rp6iAfGsb92kp+GYq23eTD+SofgsQZmBmIZiVKL7vlYejfOChpmmw+N+7WoH/L0A1Yn9PnDeD8ZTNWoAkZUJXevMRoOhgF2eTMTLmiYT94QSPQpf2MT8E4OmTnKCVEhjSyYKGX+y3HkTsQmVlZkzCXD8wLAPpRzB3ifZzC4zO3LMQciylgczBnod4GycNKkzMzspVHpuxq9I7L7VyZUtSk3Ws5jdyAOv8whD/ZleN9gcRIJyjvEuzpvejiAOGPdzB3kvOA7oPL+kesJ7WS+SodbKYszFjbNsYjx3ZnD4kOUhKrlSWFW6XuKQ7JBnAO3WBkJBEgy1sxIS/8AU8Gk/wAQsOpYUJjAWofUdHaAE7sPICmzn9tEaf4dyyS01VD03PSEBoe0GO4bjZZTOmICgGStwFjVgqxHQuKxTXh0rSEEOkt+wdKaxRk/w/koI7yYVvoW/Qw2XxdMlUxK2yoKgltQCeX5BvUbQpaLi7A/abHTCsSVTCtErwuA4cOUvc6fQRFw9GaRzEsrMeWpZzoSz0+fWKeMxCVZyTzEOTupTkj0oIs8IxgEkBdWKglhYan5lv7GM8kdBdsjA5JhFORV75jlr7H5QVlTOcveiUjoFhJ1fQe8CcMXZK7qsbBwXfarNBs4UJmIDORm6MMyLk6UbrGGQgdOwucuVMxScrC2Uv8AIq9gYC8Il5ApBJovLTUuhzXRv7QTWG5gKJqbPRAYAP1PtFebICVkAnxS2o1lMXJ2Av5RjF6aB7A/aKTlQFh2UADdnIdntoIE8Nx2SqxmTfLT3qCCWBFY00yWJkuagiiaO9BV0kba9aMbwHTgFoyshKwhJKhmAqXGXzpQDaOvFLXFlaBmF4gEvRjVlChD6HcdIIyeJBQqkBgkAhmAD1owBHW9YHd86SnKnMpVeV1C1tBXbrHU4dKVsTkIdyQTXZo1aT7E0i/MxK3opxoWJf5QobKwJIDYhIGwz06UDQozqJJIpe7Dq8Q/bQl8gd9dIHqUSa1hBcdPYaLK8Yo3LeX1iEqiNS4cJUAWSonCHS1EVFOusRJRDlEhJELkIjKo6U0HmYfKkPEqhlDRDkBpuzfAg6FzFJYEEMbm4i32mS86tTlSR/uH0jL/AGwhND01gnjcZ3ykqD+BCX6ikEfkbehql8qX3r6vFuUoBKk7qb+kGKcrCsS/uST8tInMg5gXTfdtOnlA5FRiG+GEKSRRy2sabB8OTLlrNyqRm8i5+sY/BIKCP0V9SY0Qxroo5ZBDan5OYx+o7o8EloCdqp5EsEUOY2jMT57oSj+Yq/5BA/SNJ2knZ5aaa16UsdYy7Vgiq7ObyGnPRamuVslyUgANWiQB7Ujf9j+IKVJWmY4NCCqj+HUgPGG4QM8wvsfrGt4fNyEAOzN+WgHS0dSwtx5I5FlSlTKnH+IKCnTcszbb+7wTwfGUpkqdXMSg16HMRVVdre0ZmfOKpxzVage/zPWCXcoIHKPav5wsWOU3oqc0g32txwMrMk5SUoNBQmur9flbbC8TkFzmIKZoJBcUOopYgsfWDHFcU0vLZ2plBFCKuVbdDtFPi3F0LkBJTMCkgFBypCQpNN6gjUVglBqTTKhJNWjISZ5DpPWD+CxYCEggOQAG2o5brX5xmcYp1E2evlBHheMAG1gom99K2yvRtOsKa1stEuHxCpSFEh3UAAbZeYenTyjZpl8zihCmAcszlNL6AewEYbETXB6KrW5zKr0oW9I1nDuJmYSqmVS1s2gQpJBHRlE676U580XVksfMKlB3ZLBti4QCTuRUdKxwmocMc6G6nl+vo0dVN5VC6SQAK0cJenV3h+MqRlICgU0qbKuWD18tY5EgKUma01aGBoC1C/OfUkhoLcOkSkSUqynMQo2r7sHPXq0AOF4ofbeYFSVBqM4IAJIFlcz0jZ/ZyZQRKKJgDunwqAL0ynz02jqjCnZSRg5nAu8mFQBClkFACWDOASdnihi+GTSVgJN3DJoakHmubx6DhOG5ZqluXSnLlLljcs/SJ1yH0sL/AL9I1sKs8wl9n56gCEEg25R+sKPRFyq2HzjsVyY6PKiqHBEdYCOAuYszJ5SgPOHTFPEDR3PSJYh+8IIrDQvpE6U+kJiOpAaJVCImiTvIlRsBCW/zjT8F4elwFJDE3Y1o9ngTw7DhQfq37pGjw68q0Mp2TozCmtWi5Y2kn8l4WnJplvD8MQDRA6HJ19YszeGpDliD3jGh+TikUMPjSZiR/M2j1MFsfOLKen3pOhakLLjeOjp8eccn+gPhpgVPnJHwg0I6+7+cHZUhk/8A5hVhu0AZcgIWtQfMq7uUndjWvpBOZjvuyKf5WX4t3/Df9vGa20bNKMW2B+0aTlBytfRnjJKoDGg4iXQYAKqCOhjfLj4So8xZPU2X+DqZYO8aMTYz/C0+E7P+kFu8ju8dfRs5Mr+ohmo+8JcVL/lF4Lit3kLvI1hjULr3IlJyokxZdJgcrh/5br6dYtrU4hZ4bgnK2NTaVGc7R4AJCVi55Tc9XqYF5qJDtzOT5AfWNNxvDGZLp8JzNvFNfAAmTLWSFd5KmLAZXKUgVexjjzxqWjswzuNMAHEVI6/rGu7KS1GUDoJpI9k/WMUY2fZdlYfIWuo9alAodNet4482om7RdwyQCQEioBtUkigfzEFMRIUFCYQli7teyTbQ0p5wLwWPlqnFCDoATYDIVvQmmntFqTPWZkxCk8gICdDUAHzal445R47fwSi1g+BoI5kAgnMBoHqWPnbWI1ylyicqs4FSlZIUnUZZjMaOeba8aLBSHSl9E+9BFQoJE3oSlINfCGt5k+cdMLpGhUwvaHMQmanMWBZXKtt0q+Me4glJKJgIlrqfgWyVeQPhV8oH4iSJiMsxIUGBtUK1IIt5iBuI4dMlqBlEzUhNUKPMHagVrT8T+cWI0xktRQIOxBBhQDl9sFoASVYhDDwlC6dKAj5woKCzzEA3rD0t0hB2NdbPU+kcCjFmdjgYkI6REnrEhXSFVkjG6RPLUwiEG8OBikgHA3hyVREDDk2hgHOEq5D5wQzhvit+LZuloEcKXykdYulVf7x1qKlCJyuTjN0WhM6RamYgksA1elPeBueLieGzChKwAUqCquaZSynpRvF5VjTJBS7FinKPRYnT1igAPm1vSIxiCQRS371h0rhs50pZIK8iQ6qHvchTVtc39JiurBzAUgpqq16VAL0oxLE7mMceKKbs2yZZyRFPU6T5QHli+xB/SNBP4UsA1SzFzUAF1py2d+Q6CKMvgK7qYUQbGucsKs2t7fnE+RuSaJxJpM5w1XJFrvIfJ4LMSG5QMxF1O2ZaQosk6oMSy+Fr7xKDTMooBDkEgAkgkAWULtHTjklFIxnFuRB3nWOd5EisAoJCnSxQhbuQHUFKy2vym7RxHD5hCaNnzEAuCyfFpptc6AxpzRPBjM/WOd51i3K4NMVbIzgAuav3dfD/APYm8DlqIJBuCQfMUgUkxOLRNmiKZKBBAAsrTobQ3vI53kEtoE6dmOmJaNL2ZxhRImkuQmoFG8K1GruHY6HSAmOTzq8zD5GLKZKkChUqu+XKoNsxzR5U42uLPUTtHMBxFUuaVp1enQx6JwbEpmpK00ClOxAzBVcxJ1DmPM5BYxr8BjkIlJSDlISlT0zFRegD2o1dowzLWivc9HwqeUHoPyiDDyQARuST6mAGB7TJQoSpimLAuaDWj+nzg3Lnj3hQelZRWxPipr9Y7LHOrrHFnm8g8dy0Aa9TGghywXvChjdYUAjx14khQopmbHIuPSOL+sdhQ4iEiJDChQ2BwCph0KFAhBLho5PWLYMKFHoY/tRwz+5nY73yrOW2ctW9OrB/IQoUWSdOIV+JVLVNMtE+woNo4cQr8Strm3ib/lXzrChQCHnFLJLqVzeKp5ta713jn2pdTmU5ABqagMwO7aR2FCYxIxKwQQpXuf38Sv8Akd44cSsAgKUB4qE3Yh/NgK9I7ChiYS7RLKcVOQklKHAyiiWDMGFGqfcxQTi13zqvm8R8Rd1efWFCiEay7Zw4hQNFKGtCbmpPukH0G0NhQo0RmNENeFCgEjP4/wDzFecVo5CjzZ/cz0odIRixL8YhQohlotYpRIclzG97KTCcMlySymqdNoUKMJFoKL8a4mmXHl+phQooGQNChQoYj//Z"/>
          <p:cNvSpPr>
            <a:spLocks noChangeAspect="1" noChangeArrowheads="1"/>
          </p:cNvSpPr>
          <p:nvPr/>
        </p:nvSpPr>
        <p:spPr bwMode="auto">
          <a:xfrm>
            <a:off x="63500" y="-1122363"/>
            <a:ext cx="2466975" cy="1847851"/>
          </a:xfrm>
          <a:prstGeom prst="rect">
            <a:avLst/>
          </a:prstGeom>
          <a:noFill/>
          <a:ln w="9525">
            <a:noFill/>
            <a:miter lim="800000"/>
            <a:headEnd/>
            <a:tailEnd/>
          </a:ln>
        </p:spPr>
        <p:txBody>
          <a:bodyPr/>
          <a:lstStyle/>
          <a:p>
            <a:pPr eaLnBrk="1" hangingPunct="1"/>
            <a:endParaRPr lang="en-US" altLang="en-US"/>
          </a:p>
        </p:txBody>
      </p:sp>
      <p:sp>
        <p:nvSpPr>
          <p:cNvPr id="3076" name="AutoShape 7" descr="data:image/jpeg;base64,/9j/4AAQSkZJRgABAQAAAQABAAD/2wCEAAkGBhQSERUUExQVFRUVGBgXGBgYFxUYFxcYHB8YHBoXHBgaHCYeFxwjGhoaHy8gIycpLC0sGB8xNTAqNSYrLCkBCQoKDgwOGg8PGikkHyQsLCwsLCwsLCwsLCksLCwpLCwsLCwpKSksLCwpLCkpKSksLCksKSwpLCwpLCwsLCwsLP/AABEIAMIBAwMBIgACEQEDEQH/xAAbAAABBQEBAAAAAAAAAAAAAAAFAAIDBAYBB//EAEAQAAECBAQDBgMGBAYCAwEAAAECEQADITEEEkFRBSJhBhMycYGRQqHRFCNSscHwB2Ki4RUzcoKS8bLiJGODQ//EABoBAAMBAQEBAAAAAAAAAAAAAAABAgMEBQb/xAAnEQACAgICAQMFAAMAAAAAAAAAAQIRAyESMQQTQVEiMmFx8BSBkf/aAAwDAQACEQMRAD8A8rwsglISQ4JI6ipt9IkSlcqzlOorfcNY9YMBiQVioPiAof8AUP1ER4zDkN5UULG3v5QOKl9phyrsOdmu0KFoWmbNUjKg92oJB5g7JmPYGnMKbteNWn3/AF6x5SrAKotPKogGh+UF+A9qlSSELFPwmg/2n4T0sekdfj+TwdTOfP4/JXA9BjsQYDHonJzILtcWUk7EaRayx6yaatHmNNaY2FD8sLLDEMjsPaFlgFQyE0Pyx3LAAwQoflhZYAGwoflhZYAoZCaHgQmgERtCaH5YWWAdEbRDiZoSHUWFotEQOx5zIOam16kMf1ji8vMoQao6MGPlKyjxDjgQsISl1KAYClzR/wB6Q5SMySVUDgEnQ0AAD1pQNA/B8OlpmFZqt8xKiDls9LWo9Ys9/wAgrQFKjd/iY6vp7+3zebM8j/B6sIKCKs3haVTEqzrLAAhTAEMKAJ3rVzUxe+zSiQpIqCHJYsL0Og/vFLCzCqwFWDkAUFD8y1b0iyohMtVjcWHVra/WMXOXRa2VJuMKZ6iR4rNqQSSH01GtzeL2DxSSFgs6swOoOYEMD5JuOu0c4atGRpj1GQOwYhwfPSnSKiKKqAcz00DFmHUAv6RFsqkEgsVSS51cUam1NveMpxfDBGJUCPHLfzLgP7AQaS6FDwsA2tWqK0qaD3iPFSwMQDSqSH/lBLD+20VB0DYLw7CoBdJdmpoRU+vvF/BjuwKBRYOSx1e5s3SLiZSSkAgKcKcHK4It7N+cD8UpKAJdf+vpaJbbYFqdiUJUQRUEjwg+kchIKTcKertluKE3hQqQjNycXz92oczXFt/Sm3yi4ARbW4Nj6frFWRKImFSqvqPJofi0FJzpJfKXBqksRp6mse0o30ZOVdj5qUrGRLBVOQkWH4Tr+cUzh8yHmOClwacwFPeLeIw6VAZ2Bp6HodIegLqlfOlqKdlj1Zj6wv2V+gfhMXMkEKQoqSHAUCxG4r/4qHpG24J2yRNAExknVVh/uHw+dR1FozEjhwGYg5nrZlC9x+oisrh5JcFiGqKXfaNYZJ4/t6M544ZNS7PVR01juWPOOEdppuHICqo/o/8AU+XqDG74VxyVPHKWV+EkP6Gyh5eoEeni8mOTXTPOy4JY99ouZY7liQJjuWOkwI8sdyw/LCCYLChmWE0SZY7lhioiywssS5YWWAKIssLLEuWFlgCiLLHMsTZY5kgAi7t6bxSxyGTZwS5fZ3aCWWBnFZ7MKFnJtt/aPP8AOpY7Z1ePblSM7PVkCiq5dhqwAGpvb1MC14x0jUoYKF2DF3DPcXH94dPxjzcqS7ps9L23uxgHLxiu8mhNMymOxIKgf6VekfNqNnpsKcJxeVOUqNCWpYFRUOtnLxeHMEirU21Ci+tfrAXiCypQMtLksGTcuLMIJYGYUy0hQqMrbpbONNR0eCa9wCHepUGuzANvzE08h8+gbk7EAqzUYFTObUUcvsDrA6RJzLw5PhUHAe4UlQYlwSQUge8P7pIGVJJBsKeECbmJ/wBKWjNxGmWcZiiZaS7KJKgBXlcOOlIWPxSlISlIcgMBqxZ6nQGsc4chKSgB8yCtNxcuxJaLSMM4QxdKTmJy3ArdnbX1EFDGHBnICygvxkFstxT0d/akDMfzLKn0NNvfqxHnBlGK5WAAcrL0cuwI/mpXqDGd4gtSFOC4LBTPqKH+YW9YpJCJpcwt8XoA35Qob9oIp5fOu0KMtjGSp6VGhrtYjWoNY7Mkv+USdxLK1TAz2fzJ/QCKE/HKStViBloaXGh9NXj2nFp6M1Lktl04ZU0hOV3KbPe1Ikx0lWHXMlKcqlrUlyKUU1QPDaBvEJ01BBRMUjoC1b+/0hYTi09aj3v3rkklRZZJqTm1PnC5ezL4+6CUpbh7N1DeYO3tFgHcP1Hi+hiuEAJUAKF2HmGaOygEpWU+YFWDDbT0iktWiW90xKwQIUQxf3tqn/uKn2Qo5kHLXqxbVtP0i9hsRmBJDZTcE/LURYcKFWV1DP8AQwWn2G10HeynFsRNYTJZUio7ylCBv8Wl61uY0QUe8bKWa7pbezv8oodlUAYfoFKvTaL6Ma7kBRAIDhPKBmZyxvU8x0pHorJwhG32efOHKcuK6JssIJieXLcgbkCHnDlzsCQ+nvHU5pdswUW+kVwUCilpSo+BJuo0cD0hZYsL4RMmqllKykJIdOfIJjZtMjK8WpNtNO/Ziyj+FgfUtGOHOpuW/cvJhlCrRXyQskOnKypKjYAn2iqOLS683hD/AJW942llhB1J0ZqEn0T5YWWJEEEAixrHcsXa7JpkWWONEuWFlhWFFTFTciVK2BPtGa4njnQpRYFmB6mwBgzxrEMkpBDk/IXf5xh8XjyEMW/zUqSdWS4NGYAU11MeF5+RzmoJ6R6PjR4xsHYaZ9+sg2IDl/IH1P7pFTFDIApAdXeKe9CSGfrUD3ghw3DP3pBDd5QvUgPUfWHSuEgzVP4Ay6/Efw7nfo8cLqL2dXZew/DsksEv3jVULgnZqUdojRLUtWVNiq7ksE1LPoxUH2JgxlzkgF8rMxtRLObX/XoYj8CCQGT0qVA0N710/No5uSTKoGIDnI3gVLAbYk0AP7qNolmYcAjmoGAKQw2tYMYjxI50rspmNgNB+33iaXjE5gQCkW6Bqtev1rCbYLsZKlpSVO5JJv1NabPvvE3FcSEYfZSnymoNc2U1qz1fyfaGLng5XovK/wAgfKxsdWivLxQmJGZIVQAdDpQGt6EQRfuxvsn4YlSkSyQXABatAcodts3ygbicGCWUczJYXIdqB7moiz9oCQcrACU5HiIathV2tFVU3KrchQaoNOb6RVe6JH4TDIWhKlr5iK+D6QoDycSUjKSqj2Ia5hQ3B/AgmE1eIcTIzXYu1+lqxYMjKpVS1GBrfqaxArGAEgg0LUr8o9LcQVSOTkKmKSwsrNrsenWGzUFDgUILOQ4vXyiPHYqcgshbDbl9dHhYLiUxRaYlK+pcK9xD5J6YcX2i9hcS6MygzbVpSLEpaVuxfQ7+W4iIJoQLF26PDlJ5Vizv+UOl7Bb9yXuWCm1r+/aEUkIGXlLk/wDkfWrRFKmEIUbkKYO5pT1asTIxYyBSqO9q2f6Qtho3vZWU+HSDqVDbXpaNMvCkY0Se4SZHdhRXlBGcHw15WYChT9Iz/ZCSFYdA0UpQ1FCW8xGy+wAzjlSgXrlADMzOB6Rp5T1ArxE7yOwHhMAJq0oJYEsWaoY0qLRfxHCGIX3k4EKUnxJPhazjlfo0X+H8LSlaVZqhiza9LUaJ8Vh8wSkgsZq3po/WMfLzLI7j8G3hYfTVT/tAianMFATZwt4siwXDuxACrwsVw5YQXWpWUIUSpKbHRwXI83b0gF2XlKVPxgUpREtQKQSaMsig0oAKRuTIzpWk0zIlj84wx3Cav8HRlUZ43S+TFcQSe6Wwctp6D209YyUw0LOwBJ9Mrj3I8q6Ru+0GG7nDzCVCoy0Z6l6g6EJMeeSsR93OJJylIAGniAfprG/mZo5MiS+DysOOUI1I1vA1PIQKukAF/wB1pF/LA7s3OSqSkChq+5bX8oLiW8exgleOP6ODJH6mRZYaUxNlhsyXQ+RjVy0RRh+KLMxaqUIypFDq7qGlhGcOFMwHKkAOAczBgKuXtSrbDrGyx+BZZJ5UApzKawND8iYBcVk90MRLTzCYrMlWhSMpdv8ASXjwo42puUz0W/ppAzh8sIAQSSAQknYqUwD+ZUb/AFgzPw+UCx0F7mzim7aWMZzhuJKpqUizFag9CyQQL7gH2tGpwRIyqUaA1HWlfS48zHLkTlNWarSKkubVnFCACxFL/rCxU05mNRWmjXZv3XeK6pzyyUMTzgGrf96RGjF1DhyWNSafd0t5H6xzuG2NOkNxSsrICm5kpFNH19nfrA/ETSkAp/EBT1NDFrHqZS1EAkKodUk50pJ28QPTL7DkzTMA6VNXILF621+caOOkxJhGQlxJVRXOhLanMl7tuCI5gMLk5QaBRI1LeR9T7UhmDSyAGAYylA0oaZtdir3EW5RCczBwFZd2DB31A5bb+UY/gdlYrYEgOQCnrzBQNGrUQDURIUADRirzqGNLXPtGsXgsqVlO50YgZy4bVh+sZ3jMkZSVeJIyqO9aH979I0g6dFdgnEJBWokKJc1pv1rCgmnEkfCNfnWFGvqUGgycO7+L5H+8VZ3C60/EFXY9aGGYHiUwqSFZSDmqblh9aPFtPESXJlkJGruLtq0ehyi3Rz7QP4hIUK5SQytH22iKXKOVBFLP5a3gwrFoBYkpJY66+VIfLUlY0Pm14OCNFJ0DJGIJl5mcu22oEWETwxJDAFjr+UXfsSWZutD1fWOJwAYjdyxG/vC4BzIUMoGxD/OHHDBgNA/zf6x2XgSEkFi5f5jQwkYcpSA5HVtfWFxY+SPQuyE5IkocgMolvUmD2PxOebySUzwSSympS7KI0er+kecYHvEAKCVkFwlkkgs7q63I6V3jb9kOId4v7xC0oAIzEHxcoALVfmB2vpHDky5pzSa0j1MUMGPHJxe2hSMVmyj7ELgANMFNKgw7iWL7sJK8GtAdgUrnX9BtE/CeNJmzUI7xbZkiqlVu4OiTT5wRxs8ZeWaoK76Yk1J5RmYUGgHyqTCU3TKeKPJJMASuMSQDllTEZvE0zEjN58lYvzuJNLzGVikpYHN3uIZqVqhq/rEoxSqEzj6hX6ivmHgtiEES1FMxRaTLUDQgklTqYirgClhBGd3oeTCotJP+/wCGH7RcYRMkhP31w4WsqAHkdR9YxeJlNKKkgfCkOWABVU/3jZ9sMQpUsJVULdIYJourF21SSG69IwnFJiyhSPCxclTNTlYUoenSMruVnJ5EOMqRrey2IqgJDAJY7EFTj1apPv02UhABBWpEtL0KlpDgMXDkO4P5R40jFrKSUsfhGYUN8ygLM+pj1jsAueMKrEYhal5QZctBTLGVIylwoh70YmwEehjzTUKRxejFytjZ/EUmbkSQqrOkpIJKgHHStn9YszVoCijvEBQoUlSQoHYh3jN4/vJ02ZMSpT8qizAuLpFLuNN4uTey2LCFLmEL1X3i5ayoDwpbITQ9XhYvIy72VLDj+DvHOIoRhlyKKmzlFVGUEI5WBKg3wszNc+fmn2SYtJDEFZJSS1hQlyLOG6R6vxzCryORKQJZSlQRKWAEqLPzHwEi4/7DdppC0KOdTMQCnJKQGKHplJp4aU0e9c52rZeqSPO8FgPs7qJJKQp9gQhRbqHF+hg6nGDuQRdgfVkuG0Lmnp6UuJYRMwFnDv1LAA2fcm1K6xX4ZwuYtOJIW5lqSKu5FbG4s3+6IhvYNIWAnHMUA8iFu/4s2pPkzD9niZX/AM9CRUKGZiCw6Nr6bxY4DwyeqQVpbKZjKu7JS9K7EfLerpfD5xxeGKZZzKEwpHKTyrUSCkWa99bxcUkzNxuyDiEk9+sD4psokimVJ5SKbgK9hFKbK8Qa5IBF7LqGNKbxaWmaJ6XCh96pDZTolagd7/KFj0uc9nK0kAO5NHAbc9LXiciVKgppkykjI1+V6g0Zgzi4oRSK8uaRNKXYLWSXa4Tp5lvaLXDOeXKzJfKFBxtmNSTQ+UVZqGQCWUUTcxBo7gCurP0DtHL02hl1eKPOCajIQDcZnJJGteu0U+MyO8lqDgKb51v6h/SJiOYXZiNCGGX8uv0iuonmQoAEg1BA1IetLRKe0ykwacK7EqVYfkPKOQIm41YJFKU1Fo5HX6bYqZqZTApFmzBgmxNy92fQ+kcUpwp82YlqlwQ7ed9ekV5aFrcgBITqtLZmq9OZI1sYjQuYFiXk5mNcw5czWdxQP7xj6eRhos8VC1kABwktRvLzNYk/wkZEhajylRDHxAncHav7MRysMqWxJZRLOC9Geu4/MgRHiMUwJqyczKZVVOQMzeE7Dp1inLLD6UKky5OQwyoXVyQUu+rAinnFjDYhQTzKIIu7aO9daxnkY5ZcpSRmISkAPuC53pZqvpBFWIZIzOghndJ11fyh+rlgqbDiF14lQDgJVXypWt+kSyeIZbivQimltYBSZ2YuFJDHRyTSzM5+WrUi1i0ksR4WqQxOwpo/pB/k5KphwRq+D8dIUj8QSoDNYAuSKbnL5tpeNNw/tgAZiFSwXclQUGzhNKgBgxAOoLx5VhMUsKABUSHBCUkrLvyjKKht4LycSuckFISpnJAKL+SlBVwWffaJWSVGilQc4bxhacUfDzhJHw1DgeRYliRq5EV5naUqKEuGTOMx7ksQW6HlJani9YEqTNcKyrLMzJcsxejEGjN1+dSTg56ebIop7xRYyy9RXMT0p6wo37nR63Jm3m8aEyQqikkhCipRCQrKoE3NHSnL6CCuC7cZ+9StMxQXLRlKUf5bE8pAqR/N1FIyGBw4XLmKWkkIKSkApSoBy4qLkb/h0gROx7TVd0DKUkOSVmqaPcMS7bCsOpexq5tVJ/3ua7tdjgpEtebldRsCC6iQxtmAYNGPzOrmZSSbKZxp+prSwrBDtFMnqlS0TUlJYFI5Wykk53Hid70DiAuLR/8A0sQSCSKkpysetWIL1Y+uSWznzSTlo2XYfCIGKyKlpVmTlS9QKkqJodPLxXj1YOmStkpJSOVIBWCyRysSHL0AcaWjxngs4oxMolZBdJdLE5SNyKUqaflGy45NnS8PnlYhbZhmK1soOhJZJLUBJ9D0jog6RCZRx+JmJm51BKV/EkpqSgOAoak0rqX2jX8PxqVoIZSTLmyUqUpJZZCwOVTkKcjzqNwY8vxc9ZUrMVKVynMSQQoilTX9KRtuDJErDpKs3P3a2ZRIUlSVABkkl2JisUtid2Xu3iUJQo51BRMsFNcpTzBttSXr4R0jKdpsT9qzFuVIQnNqpQF/Vj7eUEO1HaOYuUM0mZLVmDlRSxyswDByDm3pvWKfD8SF4ZSe6YupKXUSQpnYBhYMKmjWDkwZNsRlsGCyP5TYgPQ+Rf8A9Yi4QoKRipgyhMwoJYsAMxFBe7W3iDvVCZlCnU1metSX8hr0g1wiQr/Dps4JRlSsJ1SCHUuxLapJ2ptCxJ0xPsG8IxCZWHAfKkzZh15mly7pTpmIYv6NGskLSjFYJeVv/jz0vWoOfmdyHJLu+W9WDnJTcOBh5k1nS6QCWfnICVBIBBqgipDsbWjR47i8rvsEQpSxLw0xKzlAC1FCgPC9CskHZzGr0KIHxvEwcVnycksLWoBTKK1BQBbTkUR7FoDYlS1ye8URnAK9K0cnY1Ye94r8Q4ugYuaR4FkIU9GfKFFqPzA0glPwigkE5Rnl94kkABQWlJdhZ3+R9csj0EilwbEFOHk5W51EKApViQ9dCMzka9I7iSBLmMxyl2ItVLmg2+b+me4JOyznUohKQujhiSCkdBdvWNLjsTlSpTAqUAWNG8La6fvV85QadkCxgSkOCXyrOwcpHX9dT61VYkFWgZwQdCX/AOv28S4cmYxq+RQO5LgGu9K+cRfZMrqLDlF7EhzfW0ZpAYzGIImKvc/ukcjW4rg8rMaH3hR6Ki6KsILkhEkLUtDTMwABJKSBXMAOWhB8jHVTcKe7WZ5zuxTkVlCSfEFM6jSza0qC4HBzjKCiUHl0KSxVQM5FDy3hYdCi3KagCoPLUFx/xZ/OBZFb30RxpBHiGIkzCxUwSs5SzEsSLaONNIdicVJWjL3iQ5G7uNbQBxWHJJCczh70LkAGnzfzhsqRNBBKAQK39/KF60WgoNYyZLAQCoEJfYsWIBZTA10irhcKFZiWCCU6Zi9mNwK6aRXw+FUsKUr4iVNR3rSIVJMvwzXWDUBsnMwudfPaIlPktdjRpsJKl5VMlJZLDlSA5U2YJLVFak7iK0xCAfvMxBuxrQFgDZ3IilJxkwgIUc2hKWLeu4vHcTLzEKXZLkM1SKg9Hd/pHJK32VZc4nh+7y5AZZB0UoHwsRdr1puYOI7PrwiThlqSqcJspSlIz5MgCVAOoAlXMQabdYMdieLSFKTIny5bnwKyJIzFuU0oTQOem8S9ssWkYhZUrIVBB68qUOQG6j3jqxStFPqzP4zCgIlBCZa1JyOvKvn8ajzKSDQGj6vBLAyAjDqCTlVRPIFFTgJSDzMlALk0BLs7CA/FuIdzIRMQM6ge7SGLFdUGgqWIV5kNFrh/FF/4bMxSkVCidQFKSU36ZiAekaUrsF0H8IJv2evdJmsUuZbuCFgKzAgA1TcFg8QYPgDpV3rFZQlAKEIF0kTSSwuWUL1EVeyHE503DT5s9ABkqKSwyuQkrKW0IAHvDuw3E8XiVThiEAJCELTy5WExsg6gpL1LtC6KCI7CLWmUgzFsl6lQJSkk0AKyBZJoN+giOZ/C+evCy0CaAUqmFVAXzZKUVZkjq/RoZ2F4licTjVDES0pkqQuYgKBSaKygA0JUbkG4BIADR6Bw3ApwgnLmzE5VzFLCpi+SXLYZUJzKYAV1F4lxV2KjMYr+G81ISpM0FaUITVAyjIgS9S+jwdwnZ5ScPOklfed/mWZijYlNhuxcuDSAnHv4tYPDqIkg4hQNCGTLBB3IqR0Fd9Y8145/FXFT3CpploPwSnQLNU+JXqdopR+APTsd/Dhc2cVCZlSQkUFglIDbAU23pBDBdh5ktTiY4dF0n4VpXof5Y8r7GYo42ZlXxBeFUpQCcxWc5PMwVnCQXTY+WrHdzf4Y4gTABjp5LghVbAl35qGoo7Go0EHFIA3xvskqcpCTMypKsymBduV2D0NGduu7u4f2NMqUlOZKhnKiXIJcAO7HUbWo7Rl+NzJ3BkAq4lLmi6ZE9C1rU2wBUpI/mcDrEvBP424OeycSgyFlgVeJB8yBmAHV4XCPYbPPcXOOHx1RmyZ6Gooklmo9Dr7UiLhmP+7mIdnMxeYI5QQC+hoQMtbHzMEO0ciWvHhaVpUhfeKBSxBFQLNcNFaTJQAU2K1TNNinKNPiNbxC/AN0CxxUolEZ2omwcghRLg6X+cGcB2nUSnMpSu5CpcsMyQlgVZmNHF2/OM3xpAYAfhT61PN7ERe4fJfO1gpWbZiGf5NClpbGmV+KcUKcUqdkSQqYrlIoR6dDeDmDxhxCAXJcZCDRlfdgsHLguTRvzgLxXh7BBUQDmJatAS4fYsRSKeA4oES0AqYha1BhUOkAF2di5ttB9yJl2V5ygicMpCxmellB+t7RqftYnTFBIGUhIS7AAAOaDrT33jHol1Q5al9tY0nDMMAEFzet61AbpSJyOo0JoJZAEJUqgqklnchtRb97xAqaCEGrKBSS1iEqqzOHUG9POLPEeSSCWKXUogk1ActfoYyeFkTJiCEqBKUCfvlAVky+dQr1icUG1YqsWKxk0LUEzqZi3Mmz0vW0KApQd45HWWaib2uzEAcoAL0Bc7NEg7Z7hx8wW+YgPJ7OLJN6ODQDz1d/SJE8DAQVOFAdXbrRvaMP8bH8Ap0i3guJrmk0JJYvcAaUJu+sPxnEijqrYGgG5Fz5dbxd4XJw6EJzSgtRDAgszqNSGdTDrFqd2cKwVgEJUSxmFKEemZW/TSG8Kv8AAm+SAErGKAPKT/qowudWiwvLNklIYzFKc+FwwYWD6q94sf4VJQrnxEgDUSwqaf6QB84dKmYdC80oYmYrzRJSdLcxPlFelu0QZuWVyqBZAeoS4GnltCOLVlAcnK/zv++sH8bjguicLKQHFVFalbVOYedoHrkZJgSrlBaqUtfUP1jTjfYWHOzGPSvF4diyUrlkkjw5SC7agAa01jbdqZiZuJKwpJTlIukfHh/K6Uk+QMeZrlEIKh4pZdQfxMa0/d+sabsfx7L3ksHu8zqSQA6W8SQTqzMTsKRKioPRa2g7juHiaiUA/ItSyQnMPHNIZ0EE8yT72Ii7h5SfsZw5TNYrJrlAAKkkhLFOXwmwFS8RnjyBlCphmcockhRKnvQRWmcbA8KVGvRIuS1YTkNI0OBwAEqYkBRE25UskihBNSoWOjWEWeG4NCJjJCEFQCXuSBUCwNwKPAGRxmcUslKQOpc/lHUYqcpTZwCWsnz3e14VjD2Dld0EFJlpykJByAcqjzajdz5Rg/4lYacqaZomKXLZIYl0oNuUPQHpq8GJwUohSpyrszgeJho1oyvbTiAQTKBKiQHJJLCtGO7wK7BlHgfCpOJlTUKUUT0kLQskZMrF0qDuK1zAFtYznFMJ3S8uZC6XQSRrSoFY53hAITQKZ+rWBiupJ6RaVMnloUqYQQwj1nsp/FuZLCUT5zhIaoSXAFnLEKGjljYs7x5bg0lRCUpzKJDM5JvQAXdx7R6Lwb+G8xcwqmycoUScpKQEpJPnVqDQXLs0NtE2Znt1w4onmb9oGJTO5wvNnVX4VbEadG6gCuDdlsRiT93LUUihWrkQPNSmq2gc9Iu9r8XMViFIXK7oSuRKMoSwGpa5LO/ltG74DiB9mk4eayFJljulWRMCgFFJPwzAd731pnOUlHRotsz+J4WuVMlIVlUwblOr7/UaQ9U0PLSAFZnQ5BZ1qAHsHI6mLHaKV3UyV3hUDV+UOGYuz1+kQInApCiGylJFh4S+h2f1J6xzY8lJch5Iq9Abi6kTZ6il0y0AofVWUEUagfKTsG9IJcDwQIdwAspVdya72HpuIHYXCulSQwJzCtrKBGbyU8GpASgJFcoSNNGp+Y9TDyy+DO6KvaSWonw0qBr+EkV8994x4kuz2b9TG54tOHhCbKBcljVKi1aGj/sRnMLIdKUhILpSSRe4UzeWuw0hY3SE3srzEgKetQNmYuNegMHez6nSsJuHSSS7ipKv3sIDcVkkF60AP9Sg59/nE3A8S0ueG8VRpoqj/wC4HpfSNWriU+i92qx5DyAl6Em/UA+2nSMvzgBLEegtS1OlxBniawqYZiWOZIo4LOA9K1cv5vEycQohNEkihLAKbWu7aXrDjLiiOQI+w7qSk1oTUdIUaSTwxJSDyB9CHPvHYr1F8jG4jF4ZDkzlrWdJacqeodV/PrA3/GJSAQiSVdVrNrNlRl/MwKGGU9rxPh8GCC+lY6OKEWJvaOd8KhLdh92lKKeYD/OKkwqWSVKUo7lyfcxbVhh8Ip+9Y4uW3iIA9X9oLoET4LCADSofetukEeArU01RY5ClhYM5CqAV+G8B/twDM6j1sK7D+0dwc8rEwFRq1AWFSHp6QuTHSsKzlIC1FwA/r7CsU+LYuWpIcEkMAXA+QeB06aAS1ognT3UDoGiaYWXF4wsDQZEtQeI1DHehgh2dwSlFSixCXoTTMda9BArBy860BVioP6kRpuK4VOHmFCQwyKNbuMpf2eF2xWFBiEpCSSnMwTyvuYQnnuytuUG79Rp6iAfGsb92kp+GYq23eTD+SofgsQZmBmIZiVKL7vlYejfOChpmmw+N+7WoH/L0A1Yn9PnDeD8ZTNWoAkZUJXevMRoOhgF2eTMTLmiYT94QSPQpf2MT8E4OmTnKCVEhjSyYKGX+y3HkTsQmVlZkzCXD8wLAPpRzB3ifZzC4zO3LMQciylgczBnod4GycNKkzMzspVHpuxq9I7L7VyZUtSk3Ws5jdyAOv8whD/ZleN9gcRIJyjvEuzpvejiAOGPdzB3kvOA7oPL+kesJ7WS+SodbKYszFjbNsYjx3ZnD4kOUhKrlSWFW6XuKQ7JBnAO3WBkJBEgy1sxIS/8AU8Gk/wAQsOpYUJjAWofUdHaAE7sPICmzn9tEaf4dyyS01VD03PSEBoe0GO4bjZZTOmICgGStwFjVgqxHQuKxTXh0rSEEOkt+wdKaxRk/w/koI7yYVvoW/Qw2XxdMlUxK2yoKgltQCeX5BvUbQpaLi7A/abHTCsSVTCtErwuA4cOUvc6fQRFw9GaRzEsrMeWpZzoSz0+fWKeMxCVZyTzEOTupTkj0oIs8IxgEkBdWKglhYan5lv7GM8kdBdsjA5JhFORV75jlr7H5QVlTOcveiUjoFhJ1fQe8CcMXZK7qsbBwXfarNBs4UJmIDORm6MMyLk6UbrGGQgdOwucuVMxScrC2Uv8AIq9gYC8Il5ApBJovLTUuhzXRv7QTWG5gKJqbPRAYAP1PtFebICVkAnxS2o1lMXJ2Av5RjF6aB7A/aKTlQFh2UADdnIdntoIE8Nx2SqxmTfLT3qCCWBFY00yWJkuagiiaO9BV0kba9aMbwHTgFoyshKwhJKhmAqXGXzpQDaOvFLXFlaBmF4gEvRjVlChD6HcdIIyeJBQqkBgkAhmAD1owBHW9YHd86SnKnMpVeV1C1tBXbrHU4dKVsTkIdyQTXZo1aT7E0i/MxK3opxoWJf5QobKwJIDYhIGwz06UDQozqJJIpe7Dq8Q/bQl8gd9dIHqUSa1hBcdPYaLK8Yo3LeX1iEqiNS4cJUAWSonCHS1EVFOusRJRDlEhJELkIjKo6U0HmYfKkPEqhlDRDkBpuzfAg6FzFJYEEMbm4i32mS86tTlSR/uH0jL/AGwhND01gnjcZ3ykqD+BCX6ikEfkbehql8qX3r6vFuUoBKk7qb+kGKcrCsS/uST8tInMg5gXTfdtOnlA5FRiG+GEKSRRy2sabB8OTLlrNyqRm8i5+sY/BIKCP0V9SY0Qxroo5ZBDan5OYx+o7o8EloCdqp5EsEUOY2jMT57oSj+Yq/5BA/SNJ2knZ5aaa16UsdYy7Vgiq7ObyGnPRamuVslyUgANWiQB7Ujf9j+IKVJWmY4NCCqj+HUgPGG4QM8wvsfrGt4fNyEAOzN+WgHS0dSwtx5I5FlSlTKnH+IKCnTcszbb+7wTwfGUpkqdXMSg16HMRVVdre0ZmfOKpxzVage/zPWCXcoIHKPav5wsWOU3oqc0g32txwMrMk5SUoNBQmur9flbbC8TkFzmIKZoJBcUOopYgsfWDHFcU0vLZ2plBFCKuVbdDtFPi3F0LkBJTMCkgFBypCQpNN6gjUVglBqTTKhJNWjISZ5DpPWD+CxYCEggOQAG2o5brX5xmcYp1E2evlBHheMAG1gom99K2yvRtOsKa1stEuHxCpSFEh3UAAbZeYenTyjZpl8zihCmAcszlNL6AewEYbETXB6KrW5zKr0oW9I1nDuJmYSqmVS1s2gQpJBHRlE676U580XVksfMKlB3ZLBti4QCTuRUdKxwmocMc6G6nl+vo0dVN5VC6SQAK0cJenV3h+MqRlICgU0qbKuWD18tY5EgKUma01aGBoC1C/OfUkhoLcOkSkSUqynMQo2r7sHPXq0AOF4ofbeYFSVBqM4IAJIFlcz0jZ/ZyZQRKKJgDunwqAL0ynz02jqjCnZSRg5nAu8mFQBClkFACWDOASdnihi+GTSVgJN3DJoakHmubx6DhOG5ZqluXSnLlLljcs/SJ1yH0sL/AL9I1sKs8wl9n56gCEEg25R+sKPRFyq2HzjsVyY6PKiqHBEdYCOAuYszJ5SgPOHTFPEDR3PSJYh+8IIrDQvpE6U+kJiOpAaJVCImiTvIlRsBCW/zjT8F4elwFJDE3Y1o9ngTw7DhQfq37pGjw68q0Mp2TozCmtWi5Y2kn8l4WnJplvD8MQDRA6HJ19YszeGpDliD3jGh+TikUMPjSZiR/M2j1MFsfOLKen3pOhakLLjeOjp8eccn+gPhpgVPnJHwg0I6+7+cHZUhk/8A5hVhu0AZcgIWtQfMq7uUndjWvpBOZjvuyKf5WX4t3/Df9vGa20bNKMW2B+0aTlBytfRnjJKoDGg4iXQYAKqCOhjfLj4So8xZPU2X+DqZYO8aMTYz/C0+E7P+kFu8ju8dfRs5Mr+ohmo+8JcVL/lF4Lit3kLvI1hjULr3IlJyokxZdJgcrh/5br6dYtrU4hZ4bgnK2NTaVGc7R4AJCVi55Tc9XqYF5qJDtzOT5AfWNNxvDGZLp8JzNvFNfAAmTLWSFd5KmLAZXKUgVexjjzxqWjswzuNMAHEVI6/rGu7KS1GUDoJpI9k/WMUY2fZdlYfIWuo9alAodNet4482om7RdwyQCQEioBtUkigfzEFMRIUFCYQli7teyTbQ0p5wLwWPlqnFCDoATYDIVvQmmntFqTPWZkxCk8gICdDUAHzal445R47fwSi1g+BoI5kAgnMBoHqWPnbWI1ylyicqs4FSlZIUnUZZjMaOeba8aLBSHSl9E+9BFQoJE3oSlINfCGt5k+cdMLpGhUwvaHMQmanMWBZXKtt0q+Me4glJKJgIlrqfgWyVeQPhV8oH4iSJiMsxIUGBtUK1IIt5iBuI4dMlqBlEzUhNUKPMHagVrT8T+cWI0xktRQIOxBBhQDl9sFoASVYhDDwlC6dKAj5woKCzzEA3rD0t0hB2NdbPU+kcCjFmdjgYkI6REnrEhXSFVkjG6RPLUwiEG8OBikgHA3hyVREDDk2hgHOEq5D5wQzhvit+LZuloEcKXykdYulVf7x1qKlCJyuTjN0WhM6RamYgksA1elPeBueLieGzChKwAUqCquaZSynpRvF5VjTJBS7FinKPRYnT1igAPm1vSIxiCQRS371h0rhs50pZIK8iQ6qHvchTVtc39JiurBzAUgpqq16VAL0oxLE7mMceKKbs2yZZyRFPU6T5QHli+xB/SNBP4UsA1SzFzUAF1py2d+Q6CKMvgK7qYUQbGucsKs2t7fnE+RuSaJxJpM5w1XJFrvIfJ4LMSG5QMxF1O2ZaQosk6oMSy+Fr7xKDTMooBDkEgAkgkAWULtHTjklFIxnFuRB3nWOd5EisAoJCnSxQhbuQHUFKy2vym7RxHD5hCaNnzEAuCyfFpptc6AxpzRPBjM/WOd51i3K4NMVbIzgAuav3dfD/APYm8DlqIJBuCQfMUgUkxOLRNmiKZKBBAAsrTobQ3vI53kEtoE6dmOmJaNL2ZxhRImkuQmoFG8K1GruHY6HSAmOTzq8zD5GLKZKkChUqu+XKoNsxzR5U42uLPUTtHMBxFUuaVp1enQx6JwbEpmpK00ClOxAzBVcxJ1DmPM5BYxr8BjkIlJSDlISlT0zFRegD2o1dowzLWivc9HwqeUHoPyiDDyQARuST6mAGB7TJQoSpimLAuaDWj+nzg3Lnj3hQelZRWxPipr9Y7LHOrrHFnm8g8dy0Aa9TGghywXvChjdYUAjx14khQopmbHIuPSOL+sdhQ4iEiJDChQ2BwCph0KFAhBLho5PWLYMKFHoY/tRwz+5nY73yrOW2ctW9OrB/IQoUWSdOIV+JVLVNMtE+woNo4cQr8Strm3ib/lXzrChQCHnFLJLqVzeKp5ta713jn2pdTmU5ABqagMwO7aR2FCYxIxKwQQpXuf38Sv8Akd44cSsAgKUB4qE3Yh/NgK9I7ChiYS7RLKcVOQklKHAyiiWDMGFGqfcxQTi13zqvm8R8Rd1efWFCiEay7Zw4hQNFKGtCbmpPukH0G0NhQo0RmNENeFCgEjP4/wDzFecVo5CjzZ/cz0odIRixL8YhQohlotYpRIclzG97KTCcMlySymqdNoUKMJFoKL8a4mmXHl+phQooGQNChQoYj//Z"/>
          <p:cNvSpPr>
            <a:spLocks noChangeAspect="1" noChangeArrowheads="1"/>
          </p:cNvSpPr>
          <p:nvPr/>
        </p:nvSpPr>
        <p:spPr bwMode="auto">
          <a:xfrm>
            <a:off x="63500" y="-1122363"/>
            <a:ext cx="2466975" cy="1847851"/>
          </a:xfrm>
          <a:prstGeom prst="rect">
            <a:avLst/>
          </a:prstGeom>
          <a:noFill/>
          <a:ln w="9525">
            <a:noFill/>
            <a:miter lim="800000"/>
            <a:headEnd/>
            <a:tailEnd/>
          </a:ln>
        </p:spPr>
        <p:txBody>
          <a:bodyPr/>
          <a:lstStyle/>
          <a:p>
            <a:pPr eaLnBrk="1" hangingPunct="1"/>
            <a:endParaRPr lang="en-US" altLang="en-US"/>
          </a:p>
        </p:txBody>
      </p:sp>
      <p:pic>
        <p:nvPicPr>
          <p:cNvPr id="6" name="Picture 5" descr="Tenerife-Island-satellite-image.jpg"/>
          <p:cNvPicPr>
            <a:picLocks noChangeAspect="1"/>
          </p:cNvPicPr>
          <p:nvPr/>
        </p:nvPicPr>
        <p:blipFill>
          <a:blip r:embed="rId2" cstate="print"/>
          <a:stretch>
            <a:fillRect/>
          </a:stretch>
        </p:blipFill>
        <p:spPr>
          <a:xfrm>
            <a:off x="539552" y="188640"/>
            <a:ext cx="5459049" cy="374441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395536" y="4149080"/>
            <a:ext cx="7043537" cy="3745202"/>
          </a:xfrm>
        </p:spPr>
        <p:txBody>
          <a:bodyPr>
            <a:normAutofit/>
          </a:bodyPr>
          <a:lstStyle/>
          <a:p>
            <a:r>
              <a:rPr lang="en-US" dirty="0" smtClean="0"/>
              <a:t>Friday April 24</a:t>
            </a:r>
            <a:r>
              <a:rPr lang="en-US" baseline="30000" dirty="0" smtClean="0"/>
              <a:t>th  </a:t>
            </a:r>
            <a:r>
              <a:rPr lang="en-US" dirty="0" smtClean="0"/>
              <a:t>at 20:30 		Prices </a:t>
            </a:r>
            <a:r>
              <a:rPr lang="en-US" dirty="0"/>
              <a:t>between 16€ and 33€</a:t>
            </a:r>
          </a:p>
          <a:p>
            <a:r>
              <a:rPr lang="en-US" dirty="0" err="1" smtClean="0"/>
              <a:t>Orquesta</a:t>
            </a:r>
            <a:r>
              <a:rPr lang="en-US" dirty="0" smtClean="0"/>
              <a:t> </a:t>
            </a:r>
            <a:r>
              <a:rPr lang="en-US" dirty="0" err="1" smtClean="0"/>
              <a:t>Sinfonica</a:t>
            </a:r>
            <a:r>
              <a:rPr lang="en-US" dirty="0" smtClean="0"/>
              <a:t> de Tenerife:</a:t>
            </a:r>
          </a:p>
          <a:p>
            <a:pPr marL="397764" indent="-342900">
              <a:buFontTx/>
              <a:buChar char="-"/>
            </a:pPr>
            <a:r>
              <a:rPr lang="en-US" dirty="0" err="1" smtClean="0"/>
              <a:t>O.Respighi</a:t>
            </a:r>
            <a:r>
              <a:rPr lang="en-US" dirty="0" smtClean="0"/>
              <a:t> – </a:t>
            </a:r>
            <a:r>
              <a:rPr lang="en-US" dirty="0" err="1" smtClean="0"/>
              <a:t>Gli</a:t>
            </a:r>
            <a:r>
              <a:rPr lang="en-US" dirty="0" smtClean="0"/>
              <a:t> </a:t>
            </a:r>
            <a:r>
              <a:rPr lang="en-US" dirty="0" err="1" smtClean="0"/>
              <a:t>uccelli</a:t>
            </a:r>
            <a:endParaRPr lang="en-US" dirty="0" smtClean="0"/>
          </a:p>
          <a:p>
            <a:pPr marL="397764" indent="-342900">
              <a:buFontTx/>
              <a:buChar char="-"/>
            </a:pPr>
            <a:r>
              <a:rPr lang="en-US" dirty="0" err="1" smtClean="0"/>
              <a:t>R.Vaughan</a:t>
            </a:r>
            <a:r>
              <a:rPr lang="en-US" dirty="0" smtClean="0"/>
              <a:t> Williams – Concerto para tuba </a:t>
            </a:r>
            <a:r>
              <a:rPr lang="en-US" dirty="0" err="1" smtClean="0"/>
              <a:t>en</a:t>
            </a:r>
            <a:r>
              <a:rPr lang="en-US" dirty="0" smtClean="0"/>
              <a:t> Fa </a:t>
            </a:r>
            <a:r>
              <a:rPr lang="en-US" dirty="0" err="1" smtClean="0"/>
              <a:t>menor</a:t>
            </a:r>
            <a:endParaRPr lang="en-US" dirty="0" smtClean="0"/>
          </a:p>
          <a:p>
            <a:pPr marL="397764" indent="-342900">
              <a:buFontTx/>
              <a:buChar char="-"/>
            </a:pPr>
            <a:r>
              <a:rPr lang="en-US" dirty="0" smtClean="0"/>
              <a:t>P.I. </a:t>
            </a:r>
            <a:r>
              <a:rPr lang="en-US" dirty="0" err="1" smtClean="0"/>
              <a:t>Chaikovski</a:t>
            </a:r>
            <a:r>
              <a:rPr lang="en-US" dirty="0" smtClean="0"/>
              <a:t> – </a:t>
            </a:r>
            <a:r>
              <a:rPr lang="en-US" dirty="0" err="1" smtClean="0"/>
              <a:t>Sinfonica</a:t>
            </a:r>
            <a:r>
              <a:rPr lang="en-US" dirty="0" smtClean="0"/>
              <a:t> </a:t>
            </a:r>
            <a:br>
              <a:rPr lang="en-US" dirty="0" smtClean="0"/>
            </a:br>
            <a:endParaRPr lang="en-US" dirty="0" smtClean="0"/>
          </a:p>
        </p:txBody>
      </p:sp>
      <p:pic>
        <p:nvPicPr>
          <p:cNvPr id="5" name="Picture 8"/>
          <p:cNvPicPr>
            <a:picLocks noChangeAspect="1" noChangeArrowheads="1"/>
          </p:cNvPicPr>
          <p:nvPr/>
        </p:nvPicPr>
        <p:blipFill>
          <a:blip r:embed="rId2" cstate="print"/>
          <a:srcRect/>
          <a:stretch>
            <a:fillRect/>
          </a:stretch>
        </p:blipFill>
        <p:spPr bwMode="auto">
          <a:xfrm>
            <a:off x="7583933" y="134590"/>
            <a:ext cx="1452563" cy="846138"/>
          </a:xfrm>
          <a:prstGeom prst="rect">
            <a:avLst/>
          </a:prstGeom>
          <a:noFill/>
          <a:ln w="9525">
            <a:noFill/>
            <a:miter lim="800000"/>
            <a:headEnd/>
            <a:tailEnd/>
          </a:ln>
        </p:spPr>
      </p:pic>
      <p:pic>
        <p:nvPicPr>
          <p:cNvPr id="8" name="Picture 7" descr="Auditorio-de-Tenerife.jpg"/>
          <p:cNvPicPr>
            <a:picLocks noChangeAspect="1"/>
          </p:cNvPicPr>
          <p:nvPr/>
        </p:nvPicPr>
        <p:blipFill>
          <a:blip r:embed="rId3" cstate="print"/>
          <a:stretch>
            <a:fillRect/>
          </a:stretch>
        </p:blipFill>
        <p:spPr>
          <a:xfrm>
            <a:off x="539552" y="2107970"/>
            <a:ext cx="2571751" cy="1681163"/>
          </a:xfrm>
          <a:prstGeom prst="rect">
            <a:avLst/>
          </a:prstGeom>
        </p:spPr>
      </p:pic>
      <p:sp>
        <p:nvSpPr>
          <p:cNvPr id="12" name="Title 1"/>
          <p:cNvSpPr>
            <a:spLocks noGrp="1"/>
          </p:cNvSpPr>
          <p:nvPr>
            <p:ph type="title"/>
          </p:nvPr>
        </p:nvSpPr>
        <p:spPr>
          <a:xfrm>
            <a:off x="467544" y="371102"/>
            <a:ext cx="6562725" cy="720725"/>
          </a:xfrm>
        </p:spPr>
        <p:txBody>
          <a:bodyPr/>
          <a:lstStyle/>
          <a:p>
            <a:r>
              <a:rPr lang="fr-FR" altLang="en-US" sz="4400" spc="0" dirty="0" err="1" smtClean="0">
                <a:solidFill>
                  <a:schemeClr val="tx2"/>
                </a:solidFill>
                <a:latin typeface="+mn-lt"/>
              </a:rPr>
              <a:t>Auditorio</a:t>
            </a:r>
            <a:r>
              <a:rPr lang="fr-FR" altLang="en-US" sz="4400" spc="0" dirty="0" smtClean="0">
                <a:solidFill>
                  <a:schemeClr val="tx2"/>
                </a:solidFill>
                <a:latin typeface="+mn-lt"/>
              </a:rPr>
              <a:t> de Tenerife</a:t>
            </a:r>
          </a:p>
        </p:txBody>
      </p:sp>
      <p:sp>
        <p:nvSpPr>
          <p:cNvPr id="13" name="Text Placeholder 1"/>
          <p:cNvSpPr txBox="1">
            <a:spLocks/>
          </p:cNvSpPr>
          <p:nvPr/>
        </p:nvSpPr>
        <p:spPr>
          <a:xfrm>
            <a:off x="1043608" y="1412776"/>
            <a:ext cx="1872208" cy="720080"/>
          </a:xfrm>
          <a:prstGeom prst="rect">
            <a:avLst/>
          </a:prstGeom>
        </p:spPr>
        <p:txBody>
          <a:bodyPr vert="horz" lIns="82296" tIns="45720" bIns="0" anchor="t">
            <a:normAutofit/>
          </a:bodyPr>
          <a:lstStyle>
            <a:lvl1pPr marL="54864" indent="0" algn="l" rtl="0" eaLnBrk="1" latinLnBrk="0" hangingPunct="1">
              <a:spcBef>
                <a:spcPts val="700"/>
              </a:spcBef>
              <a:buClr>
                <a:schemeClr val="tx2"/>
              </a:buClr>
              <a:buSzPct val="95000"/>
              <a:buFont typeface="Wingdings"/>
              <a:buNone/>
              <a:defRPr kumimoji="0" sz="2000" kern="1200">
                <a:solidFill>
                  <a:schemeClr val="tx1">
                    <a:tint val="75000"/>
                  </a:schemeClr>
                </a:solidFill>
                <a:latin typeface="+mn-lt"/>
                <a:ea typeface="+mn-ea"/>
                <a:cs typeface="+mn-cs"/>
              </a:defRPr>
            </a:lvl1pPr>
            <a:lvl2pPr marL="740664" indent="-285750" algn="l" rtl="0" eaLnBrk="1" latinLnBrk="0" hangingPunct="1">
              <a:spcBef>
                <a:spcPct val="20000"/>
              </a:spcBef>
              <a:buClr>
                <a:schemeClr val="accent2"/>
              </a:buClr>
              <a:buSzPct val="90000"/>
              <a:buFont typeface="Wingdings"/>
              <a:buNone/>
              <a:defRPr kumimoji="0" sz="1800" kern="1200">
                <a:solidFill>
                  <a:schemeClr val="tx1">
                    <a:tint val="75000"/>
                  </a:schemeClr>
                </a:solidFill>
                <a:latin typeface="+mn-lt"/>
                <a:ea typeface="+mn-ea"/>
                <a:cs typeface="+mn-cs"/>
              </a:defRPr>
            </a:lvl2pPr>
            <a:lvl3pPr marL="996696" indent="-228600" algn="l" rtl="0" eaLnBrk="1" latinLnBrk="0" hangingPunct="1">
              <a:spcBef>
                <a:spcPct val="20000"/>
              </a:spcBef>
              <a:buClr>
                <a:schemeClr val="accent2"/>
              </a:buClr>
              <a:buFont typeface="Wingdings 2"/>
              <a:buNone/>
              <a:defRPr kumimoji="0" sz="1600" kern="1200">
                <a:solidFill>
                  <a:schemeClr val="tx1">
                    <a:tint val="75000"/>
                  </a:schemeClr>
                </a:solidFill>
                <a:latin typeface="+mn-lt"/>
                <a:ea typeface="+mn-ea"/>
                <a:cs typeface="+mn-cs"/>
              </a:defRPr>
            </a:lvl3pPr>
            <a:lvl4pPr marL="1261872" indent="-228600" algn="l" rtl="0" eaLnBrk="1" latinLnBrk="0" hangingPunct="1">
              <a:spcBef>
                <a:spcPct val="20000"/>
              </a:spcBef>
              <a:buClr>
                <a:schemeClr val="accent3"/>
              </a:buClr>
              <a:buFont typeface="Wingdings 3"/>
              <a:buNone/>
              <a:defRPr kumimoji="0" sz="1400" kern="1200">
                <a:solidFill>
                  <a:schemeClr val="tx1">
                    <a:tint val="75000"/>
                  </a:schemeClr>
                </a:solidFill>
                <a:latin typeface="+mn-lt"/>
                <a:ea typeface="+mn-ea"/>
                <a:cs typeface="+mn-cs"/>
              </a:defRPr>
            </a:lvl4pPr>
            <a:lvl5pPr marL="1481328" indent="-210312" algn="l" rtl="0" eaLnBrk="1" latinLnBrk="0" hangingPunct="1">
              <a:spcBef>
                <a:spcPct val="20000"/>
              </a:spcBef>
              <a:buClr>
                <a:schemeClr val="accent3"/>
              </a:buClr>
              <a:buFont typeface="Wingdings 2"/>
              <a:buNone/>
              <a:defRPr kumimoji="0" sz="1400" kern="1200">
                <a:solidFill>
                  <a:schemeClr val="tx1">
                    <a:tint val="75000"/>
                  </a:schemeClr>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fontAlgn="auto">
              <a:spcAft>
                <a:spcPts val="0"/>
              </a:spcAft>
            </a:pPr>
            <a:r>
              <a:rPr lang="en-GB" dirty="0" smtClean="0"/>
              <a:t>In the island:</a:t>
            </a:r>
            <a:endParaRPr lang="en-US" dirty="0"/>
          </a:p>
        </p:txBody>
      </p:sp>
      <p:pic>
        <p:nvPicPr>
          <p:cNvPr id="3" name="Imag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80112" y="2107970"/>
            <a:ext cx="2627141" cy="1750849"/>
          </a:xfrm>
          <a:prstGeom prst="rect">
            <a:avLst/>
          </a:prstGeom>
        </p:spPr>
      </p:pic>
    </p:spTree>
    <p:extLst>
      <p:ext uri="{BB962C8B-B14F-4D97-AF65-F5344CB8AC3E}">
        <p14:creationId xmlns:p14="http://schemas.microsoft.com/office/powerpoint/2010/main" val="27646264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ChangeAspect="1" noChangeArrowheads="1"/>
          </p:cNvPicPr>
          <p:nvPr/>
        </p:nvPicPr>
        <p:blipFill>
          <a:blip r:embed="rId2" cstate="print"/>
          <a:srcRect/>
          <a:stretch>
            <a:fillRect/>
          </a:stretch>
        </p:blipFill>
        <p:spPr bwMode="auto">
          <a:xfrm>
            <a:off x="7583933" y="134590"/>
            <a:ext cx="1452563" cy="846138"/>
          </a:xfrm>
          <a:prstGeom prst="rect">
            <a:avLst/>
          </a:prstGeom>
          <a:noFill/>
          <a:ln w="9525">
            <a:noFill/>
            <a:miter lim="800000"/>
            <a:headEnd/>
            <a:tailEnd/>
          </a:ln>
        </p:spPr>
      </p:pic>
      <p:pic>
        <p:nvPicPr>
          <p:cNvPr id="6" name="Picture 5" descr="284b681d3be74d88907aa27f24ea4ad4teideaereag93.jpg"/>
          <p:cNvPicPr>
            <a:picLocks noChangeAspect="1"/>
          </p:cNvPicPr>
          <p:nvPr/>
        </p:nvPicPr>
        <p:blipFill>
          <a:blip r:embed="rId3" cstate="print"/>
          <a:stretch>
            <a:fillRect/>
          </a:stretch>
        </p:blipFill>
        <p:spPr>
          <a:xfrm>
            <a:off x="172988" y="2348880"/>
            <a:ext cx="8863508" cy="4067716"/>
          </a:xfrm>
          <a:prstGeom prst="rect">
            <a:avLst/>
          </a:prstGeom>
        </p:spPr>
      </p:pic>
      <p:sp>
        <p:nvSpPr>
          <p:cNvPr id="5" name="TextBox 4"/>
          <p:cNvSpPr txBox="1"/>
          <p:nvPr/>
        </p:nvSpPr>
        <p:spPr>
          <a:xfrm>
            <a:off x="161171" y="6139597"/>
            <a:ext cx="3816424" cy="276999"/>
          </a:xfrm>
          <a:prstGeom prst="rect">
            <a:avLst/>
          </a:prstGeom>
          <a:noFill/>
        </p:spPr>
        <p:txBody>
          <a:bodyPr wrap="square" rtlCol="0">
            <a:spAutoFit/>
          </a:bodyPr>
          <a:lstStyle/>
          <a:p>
            <a:r>
              <a:rPr lang="en-GB" sz="1200" b="1" dirty="0" smtClean="0"/>
              <a:t>Teide National Park</a:t>
            </a:r>
            <a:endParaRPr lang="en-US" sz="1200" dirty="0"/>
          </a:p>
        </p:txBody>
      </p:sp>
      <p:sp>
        <p:nvSpPr>
          <p:cNvPr id="16" name="Title 1"/>
          <p:cNvSpPr>
            <a:spLocks noGrp="1"/>
          </p:cNvSpPr>
          <p:nvPr>
            <p:ph type="title"/>
          </p:nvPr>
        </p:nvSpPr>
        <p:spPr>
          <a:xfrm>
            <a:off x="467544" y="371102"/>
            <a:ext cx="6562725" cy="720725"/>
          </a:xfrm>
        </p:spPr>
        <p:txBody>
          <a:bodyPr/>
          <a:lstStyle/>
          <a:p>
            <a:r>
              <a:rPr lang="fr-FR" altLang="en-US" sz="4400" spc="0" dirty="0" err="1" smtClean="0">
                <a:solidFill>
                  <a:schemeClr val="tx2"/>
                </a:solidFill>
                <a:latin typeface="+mn-lt"/>
              </a:rPr>
              <a:t>Sightseeing</a:t>
            </a:r>
            <a:endParaRPr lang="fr-FR" altLang="en-US" sz="4400" spc="0" dirty="0" smtClean="0">
              <a:solidFill>
                <a:schemeClr val="tx2"/>
              </a:solidFill>
              <a:latin typeface="+mn-l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ChangeAspect="1" noChangeArrowheads="1"/>
          </p:cNvPicPr>
          <p:nvPr/>
        </p:nvPicPr>
        <p:blipFill>
          <a:blip r:embed="rId2" cstate="print"/>
          <a:srcRect/>
          <a:stretch>
            <a:fillRect/>
          </a:stretch>
        </p:blipFill>
        <p:spPr bwMode="auto">
          <a:xfrm>
            <a:off x="7583933" y="134590"/>
            <a:ext cx="1452563" cy="846138"/>
          </a:xfrm>
          <a:prstGeom prst="rect">
            <a:avLst/>
          </a:prstGeom>
          <a:noFill/>
          <a:ln w="9525">
            <a:noFill/>
            <a:miter lim="800000"/>
            <a:headEnd/>
            <a:tailEnd/>
          </a:ln>
        </p:spPr>
      </p:pic>
      <p:pic>
        <p:nvPicPr>
          <p:cNvPr id="12" name="Picture 11" descr="Parque-Rural-de-Anaga-Tenerife_12.jpg"/>
          <p:cNvPicPr>
            <a:picLocks noChangeAspect="1"/>
          </p:cNvPicPr>
          <p:nvPr/>
        </p:nvPicPr>
        <p:blipFill>
          <a:blip r:embed="rId3" cstate="print"/>
          <a:stretch>
            <a:fillRect/>
          </a:stretch>
        </p:blipFill>
        <p:spPr>
          <a:xfrm>
            <a:off x="370622" y="1581841"/>
            <a:ext cx="8377842" cy="5097196"/>
          </a:xfrm>
          <a:prstGeom prst="rect">
            <a:avLst/>
          </a:prstGeom>
        </p:spPr>
      </p:pic>
      <p:sp>
        <p:nvSpPr>
          <p:cNvPr id="16" name="Title 1"/>
          <p:cNvSpPr>
            <a:spLocks noGrp="1"/>
          </p:cNvSpPr>
          <p:nvPr>
            <p:ph type="title"/>
          </p:nvPr>
        </p:nvSpPr>
        <p:spPr>
          <a:xfrm>
            <a:off x="467544" y="371102"/>
            <a:ext cx="6562725" cy="720725"/>
          </a:xfrm>
        </p:spPr>
        <p:txBody>
          <a:bodyPr/>
          <a:lstStyle/>
          <a:p>
            <a:r>
              <a:rPr lang="fr-FR" altLang="en-US" sz="4400" spc="0" dirty="0" err="1" smtClean="0">
                <a:solidFill>
                  <a:schemeClr val="tx2"/>
                </a:solidFill>
                <a:latin typeface="+mn-lt"/>
              </a:rPr>
              <a:t>Sightseeing</a:t>
            </a:r>
            <a:endParaRPr lang="fr-FR" altLang="en-US" sz="4400" spc="0" dirty="0" smtClean="0">
              <a:solidFill>
                <a:schemeClr val="tx2"/>
              </a:solidFill>
              <a:latin typeface="+mn-lt"/>
            </a:endParaRPr>
          </a:p>
        </p:txBody>
      </p:sp>
      <p:sp>
        <p:nvSpPr>
          <p:cNvPr id="11" name="TextBox 10"/>
          <p:cNvSpPr txBox="1"/>
          <p:nvPr/>
        </p:nvSpPr>
        <p:spPr>
          <a:xfrm>
            <a:off x="370623" y="6397569"/>
            <a:ext cx="2088777" cy="307777"/>
          </a:xfrm>
          <a:prstGeom prst="rect">
            <a:avLst/>
          </a:prstGeom>
          <a:noFill/>
        </p:spPr>
        <p:txBody>
          <a:bodyPr wrap="none" rtlCol="0">
            <a:spAutoFit/>
          </a:bodyPr>
          <a:lstStyle/>
          <a:p>
            <a:r>
              <a:rPr lang="en-GB" sz="1400" b="1" dirty="0" err="1" smtClean="0"/>
              <a:t>Parque</a:t>
            </a:r>
            <a:r>
              <a:rPr lang="en-GB" sz="1400" b="1" dirty="0" smtClean="0"/>
              <a:t> rural de </a:t>
            </a:r>
            <a:r>
              <a:rPr lang="en-GB" sz="1400" b="1" dirty="0" err="1" smtClean="0"/>
              <a:t>Anaga</a:t>
            </a:r>
            <a:endParaRPr lang="en-GB" sz="1400" b="1" dirty="0" smtClean="0"/>
          </a:p>
        </p:txBody>
      </p:sp>
    </p:spTree>
    <p:extLst>
      <p:ext uri="{BB962C8B-B14F-4D97-AF65-F5344CB8AC3E}">
        <p14:creationId xmlns:p14="http://schemas.microsoft.com/office/powerpoint/2010/main" val="15433626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p:cNvPicPr>
            <a:picLocks noChangeAspect="1" noChangeArrowheads="1"/>
          </p:cNvPicPr>
          <p:nvPr/>
        </p:nvPicPr>
        <p:blipFill>
          <a:blip r:embed="rId2" cstate="print"/>
          <a:srcRect/>
          <a:stretch>
            <a:fillRect/>
          </a:stretch>
        </p:blipFill>
        <p:spPr bwMode="auto">
          <a:xfrm>
            <a:off x="7583933" y="134590"/>
            <a:ext cx="1452563" cy="846138"/>
          </a:xfrm>
          <a:prstGeom prst="rect">
            <a:avLst/>
          </a:prstGeom>
          <a:noFill/>
          <a:ln w="9525">
            <a:noFill/>
            <a:miter lim="800000"/>
            <a:headEnd/>
            <a:tailEnd/>
          </a:ln>
        </p:spPr>
      </p:pic>
      <p:pic>
        <p:nvPicPr>
          <p:cNvPr id="10" name="Picture 9" descr="MG_2176.jpg"/>
          <p:cNvPicPr>
            <a:picLocks noChangeAspect="1"/>
          </p:cNvPicPr>
          <p:nvPr/>
        </p:nvPicPr>
        <p:blipFill>
          <a:blip r:embed="rId3" cstate="print"/>
          <a:stretch>
            <a:fillRect/>
          </a:stretch>
        </p:blipFill>
        <p:spPr>
          <a:xfrm>
            <a:off x="730853" y="1628800"/>
            <a:ext cx="7579361" cy="5050766"/>
          </a:xfrm>
          <a:prstGeom prst="rect">
            <a:avLst/>
          </a:prstGeom>
        </p:spPr>
      </p:pic>
      <p:sp>
        <p:nvSpPr>
          <p:cNvPr id="9" name="TextBox 8"/>
          <p:cNvSpPr txBox="1"/>
          <p:nvPr/>
        </p:nvSpPr>
        <p:spPr>
          <a:xfrm flipH="1">
            <a:off x="730853" y="6316218"/>
            <a:ext cx="4130747" cy="338554"/>
          </a:xfrm>
          <a:prstGeom prst="rect">
            <a:avLst/>
          </a:prstGeom>
          <a:noFill/>
        </p:spPr>
        <p:txBody>
          <a:bodyPr wrap="square" rtlCol="0">
            <a:spAutoFit/>
          </a:bodyPr>
          <a:lstStyle/>
          <a:p>
            <a:r>
              <a:rPr lang="en-GB" sz="1600" b="1" dirty="0" smtClean="0"/>
              <a:t>La </a:t>
            </a:r>
            <a:r>
              <a:rPr lang="en-GB" sz="1600" b="1" dirty="0" err="1" smtClean="0"/>
              <a:t>Orotava</a:t>
            </a:r>
            <a:endParaRPr lang="en-US" sz="2400" dirty="0"/>
          </a:p>
        </p:txBody>
      </p:sp>
      <p:sp>
        <p:nvSpPr>
          <p:cNvPr id="17" name="Title 1"/>
          <p:cNvSpPr>
            <a:spLocks noGrp="1"/>
          </p:cNvSpPr>
          <p:nvPr>
            <p:ph type="title"/>
          </p:nvPr>
        </p:nvSpPr>
        <p:spPr>
          <a:xfrm>
            <a:off x="467544" y="371102"/>
            <a:ext cx="6562725" cy="720725"/>
          </a:xfrm>
        </p:spPr>
        <p:txBody>
          <a:bodyPr/>
          <a:lstStyle/>
          <a:p>
            <a:r>
              <a:rPr lang="fr-FR" altLang="en-US" sz="4400" spc="0" dirty="0" err="1" smtClean="0">
                <a:solidFill>
                  <a:schemeClr val="tx2"/>
                </a:solidFill>
                <a:latin typeface="+mn-lt"/>
              </a:rPr>
              <a:t>Sightseeing</a:t>
            </a:r>
            <a:endParaRPr lang="fr-FR" altLang="en-US" sz="4400" spc="0" dirty="0" smtClean="0">
              <a:solidFill>
                <a:schemeClr val="tx2"/>
              </a:solidFill>
              <a:latin typeface="+mn-lt"/>
            </a:endParaRPr>
          </a:p>
        </p:txBody>
      </p:sp>
    </p:spTree>
    <p:extLst>
      <p:ext uri="{BB962C8B-B14F-4D97-AF65-F5344CB8AC3E}">
        <p14:creationId xmlns:p14="http://schemas.microsoft.com/office/powerpoint/2010/main" val="15433626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8"/>
          <p:cNvPicPr>
            <a:picLocks noChangeAspect="1" noChangeArrowheads="1"/>
          </p:cNvPicPr>
          <p:nvPr/>
        </p:nvPicPr>
        <p:blipFill>
          <a:blip r:embed="rId3" cstate="print"/>
          <a:srcRect/>
          <a:stretch>
            <a:fillRect/>
          </a:stretch>
        </p:blipFill>
        <p:spPr bwMode="auto">
          <a:xfrm>
            <a:off x="7583933" y="134590"/>
            <a:ext cx="1452563" cy="846138"/>
          </a:xfrm>
          <a:prstGeom prst="rect">
            <a:avLst/>
          </a:prstGeom>
          <a:noFill/>
          <a:ln w="9525">
            <a:noFill/>
            <a:miter lim="800000"/>
            <a:headEnd/>
            <a:tailEnd/>
          </a:ln>
        </p:spPr>
      </p:pic>
      <p:sp>
        <p:nvSpPr>
          <p:cNvPr id="9220" name="Title 1"/>
          <p:cNvSpPr>
            <a:spLocks noGrp="1"/>
          </p:cNvSpPr>
          <p:nvPr>
            <p:ph type="title"/>
          </p:nvPr>
        </p:nvSpPr>
        <p:spPr>
          <a:xfrm>
            <a:off x="467544" y="317320"/>
            <a:ext cx="6562725" cy="720725"/>
          </a:xfrm>
        </p:spPr>
        <p:txBody>
          <a:bodyPr/>
          <a:lstStyle/>
          <a:p>
            <a:r>
              <a:rPr lang="fr-FR" altLang="en-US" dirty="0" smtClean="0"/>
              <a:t>Restaurants</a:t>
            </a:r>
          </a:p>
        </p:txBody>
      </p:sp>
      <p:sp>
        <p:nvSpPr>
          <p:cNvPr id="7" name="Content Placeholder 2"/>
          <p:cNvSpPr txBox="1">
            <a:spLocks/>
          </p:cNvSpPr>
          <p:nvPr/>
        </p:nvSpPr>
        <p:spPr bwMode="auto">
          <a:xfrm>
            <a:off x="323850" y="692150"/>
            <a:ext cx="5472113" cy="5861050"/>
          </a:xfrm>
          <a:prstGeom prst="rect">
            <a:avLst/>
          </a:prstGeom>
          <a:noFill/>
          <a:ln w="9525">
            <a:noFill/>
            <a:miter lim="800000"/>
            <a:headEnd/>
            <a:tailEnd/>
          </a:ln>
        </p:spPr>
        <p:txBody>
          <a:bodyPr/>
          <a:lstStyle/>
          <a:p>
            <a:pPr marL="342900" indent="-342900">
              <a:lnSpc>
                <a:spcPct val="80000"/>
              </a:lnSpc>
              <a:spcBef>
                <a:spcPct val="20000"/>
              </a:spcBef>
              <a:buFont typeface="Arial" charset="0"/>
              <a:buChar char="•"/>
              <a:defRPr/>
            </a:pPr>
            <a:endParaRPr lang="fr-FR" sz="1400" dirty="0">
              <a:latin typeface="+mn-lt"/>
            </a:endParaRPr>
          </a:p>
          <a:p>
            <a:pPr marL="342900" indent="-342900">
              <a:lnSpc>
                <a:spcPct val="80000"/>
              </a:lnSpc>
              <a:spcBef>
                <a:spcPct val="20000"/>
              </a:spcBef>
              <a:buFont typeface="Arial" charset="0"/>
              <a:buChar char="•"/>
              <a:defRPr/>
            </a:pPr>
            <a:endParaRPr lang="fr-FR" sz="1600" dirty="0">
              <a:latin typeface="+mn-lt"/>
            </a:endParaRPr>
          </a:p>
        </p:txBody>
      </p:sp>
      <p:sp>
        <p:nvSpPr>
          <p:cNvPr id="6" name="TextBox 5"/>
          <p:cNvSpPr txBox="1"/>
          <p:nvPr/>
        </p:nvSpPr>
        <p:spPr>
          <a:xfrm>
            <a:off x="899592" y="1412776"/>
            <a:ext cx="7344816" cy="3416320"/>
          </a:xfrm>
          <a:prstGeom prst="rect">
            <a:avLst/>
          </a:prstGeom>
          <a:noFill/>
        </p:spPr>
        <p:txBody>
          <a:bodyPr wrap="square" rtlCol="0">
            <a:spAutoFit/>
          </a:bodyPr>
          <a:lstStyle/>
          <a:p>
            <a:pPr marL="285750" indent="-285750">
              <a:buFont typeface="Arial" pitchFamily="34" charset="0"/>
              <a:buChar char="•"/>
            </a:pPr>
            <a:r>
              <a:rPr lang="en-US" sz="1400" b="1" dirty="0">
                <a:solidFill>
                  <a:schemeClr val="accent3"/>
                </a:solidFill>
              </a:rPr>
              <a:t> </a:t>
            </a:r>
            <a:r>
              <a:rPr lang="en-US" sz="1400" b="1" dirty="0" err="1">
                <a:solidFill>
                  <a:schemeClr val="accent3"/>
                </a:solidFill>
                <a:hlinkClick r:id="rId4"/>
              </a:rPr>
              <a:t>Bodeguita</a:t>
            </a:r>
            <a:r>
              <a:rPr lang="en-US" sz="1400" b="1" dirty="0">
                <a:solidFill>
                  <a:schemeClr val="accent3"/>
                </a:solidFill>
                <a:hlinkClick r:id="rId4"/>
              </a:rPr>
              <a:t> </a:t>
            </a:r>
            <a:r>
              <a:rPr lang="en-US" sz="1400" b="1" dirty="0" err="1">
                <a:solidFill>
                  <a:schemeClr val="accent3"/>
                </a:solidFill>
                <a:hlinkClick r:id="rId4"/>
              </a:rPr>
              <a:t>Canaria</a:t>
            </a:r>
            <a:endParaRPr lang="en-US" sz="1400" b="1" dirty="0">
              <a:solidFill>
                <a:schemeClr val="accent3"/>
              </a:solidFill>
              <a:hlinkClick r:id="rId4"/>
            </a:endParaRPr>
          </a:p>
          <a:p>
            <a:pPr marL="285750" indent="-285750">
              <a:buFont typeface="Arial" pitchFamily="34" charset="0"/>
              <a:buChar char="•"/>
            </a:pPr>
            <a:r>
              <a:rPr lang="en-US" sz="1400" b="1" dirty="0">
                <a:solidFill>
                  <a:schemeClr val="accent3"/>
                </a:solidFill>
                <a:hlinkClick r:id="rId4"/>
              </a:rPr>
              <a:t>  </a:t>
            </a:r>
            <a:r>
              <a:rPr lang="en-US" sz="1400" b="1" dirty="0">
                <a:solidFill>
                  <a:schemeClr val="accent3"/>
                </a:solidFill>
              </a:rPr>
              <a:t>Los </a:t>
            </a:r>
            <a:r>
              <a:rPr lang="en-US" sz="1400" b="1" dirty="0" err="1">
                <a:solidFill>
                  <a:schemeClr val="accent3"/>
                </a:solidFill>
              </a:rPr>
              <a:t>Menceyes</a:t>
            </a:r>
            <a:endParaRPr lang="en-US" sz="1400" b="1" dirty="0">
              <a:solidFill>
                <a:schemeClr val="accent3"/>
              </a:solidFill>
            </a:endParaRPr>
          </a:p>
          <a:p>
            <a:pPr marL="285750" indent="-285750">
              <a:buFont typeface="Arial" pitchFamily="34" charset="0"/>
              <a:buChar char="•"/>
            </a:pPr>
            <a:r>
              <a:rPr lang="en-US" sz="1400" b="1" dirty="0">
                <a:solidFill>
                  <a:schemeClr val="accent3"/>
                </a:solidFill>
              </a:rPr>
              <a:t> </a:t>
            </a:r>
            <a:r>
              <a:rPr lang="en-US" sz="1400" b="1" dirty="0" err="1">
                <a:solidFill>
                  <a:schemeClr val="accent3"/>
                </a:solidFill>
              </a:rPr>
              <a:t>Tasca</a:t>
            </a:r>
            <a:r>
              <a:rPr lang="en-US" sz="1400" b="1" dirty="0">
                <a:solidFill>
                  <a:schemeClr val="accent3"/>
                </a:solidFill>
              </a:rPr>
              <a:t> </a:t>
            </a:r>
            <a:r>
              <a:rPr lang="en-US" sz="1400" b="1" dirty="0" err="1">
                <a:solidFill>
                  <a:schemeClr val="accent3"/>
                </a:solidFill>
              </a:rPr>
              <a:t>Tagoror</a:t>
            </a:r>
            <a:endParaRPr lang="en-US" sz="1400" b="1" dirty="0">
              <a:solidFill>
                <a:schemeClr val="accent3"/>
              </a:solidFill>
            </a:endParaRPr>
          </a:p>
          <a:p>
            <a:pPr marL="285750" indent="-285750">
              <a:buFont typeface="Arial" pitchFamily="34" charset="0"/>
              <a:buChar char="•"/>
            </a:pPr>
            <a:r>
              <a:rPr lang="en-US" sz="1400" b="1" dirty="0">
                <a:solidFill>
                  <a:schemeClr val="accent3"/>
                </a:solidFill>
              </a:rPr>
              <a:t> </a:t>
            </a:r>
            <a:r>
              <a:rPr lang="en-US" sz="1400" b="1" dirty="0" err="1">
                <a:solidFill>
                  <a:schemeClr val="accent3"/>
                </a:solidFill>
              </a:rPr>
              <a:t>Cocina</a:t>
            </a:r>
            <a:r>
              <a:rPr lang="en-US" sz="1400" b="1" dirty="0">
                <a:solidFill>
                  <a:schemeClr val="accent3"/>
                </a:solidFill>
              </a:rPr>
              <a:t> Urbana</a:t>
            </a:r>
          </a:p>
          <a:p>
            <a:pPr marL="285750" indent="-285750">
              <a:buFont typeface="Arial" pitchFamily="34" charset="0"/>
              <a:buChar char="•"/>
            </a:pPr>
            <a:r>
              <a:rPr lang="en-US" sz="1400" b="1" dirty="0">
                <a:solidFill>
                  <a:schemeClr val="accent3"/>
                </a:solidFill>
              </a:rPr>
              <a:t> </a:t>
            </a:r>
            <a:r>
              <a:rPr lang="en-US" sz="1400" b="1" dirty="0" err="1">
                <a:solidFill>
                  <a:schemeClr val="accent3"/>
                </a:solidFill>
              </a:rPr>
              <a:t>Colangelo</a:t>
            </a:r>
            <a:r>
              <a:rPr lang="en-US" sz="1400" b="1" dirty="0">
                <a:solidFill>
                  <a:schemeClr val="accent3"/>
                </a:solidFill>
              </a:rPr>
              <a:t> </a:t>
            </a:r>
            <a:r>
              <a:rPr lang="en-US" sz="1400" b="1" dirty="0" err="1">
                <a:solidFill>
                  <a:schemeClr val="accent3"/>
                </a:solidFill>
              </a:rPr>
              <a:t>Hermanos</a:t>
            </a:r>
            <a:endParaRPr lang="en-US" sz="1400" b="1" dirty="0">
              <a:solidFill>
                <a:schemeClr val="accent3"/>
              </a:solidFill>
            </a:endParaRPr>
          </a:p>
          <a:p>
            <a:pPr marL="285750" indent="-285750">
              <a:buFont typeface="Arial" pitchFamily="34" charset="0"/>
              <a:buChar char="•"/>
            </a:pPr>
            <a:r>
              <a:rPr lang="en-US" sz="1400" b="1" dirty="0">
                <a:solidFill>
                  <a:schemeClr val="accent3"/>
                </a:solidFill>
              </a:rPr>
              <a:t> </a:t>
            </a:r>
            <a:r>
              <a:rPr lang="en-US" sz="1400" b="1" dirty="0">
                <a:solidFill>
                  <a:schemeClr val="accent3"/>
                </a:solidFill>
              </a:rPr>
              <a:t>La </a:t>
            </a:r>
            <a:r>
              <a:rPr lang="en-US" sz="1400" b="1" dirty="0" err="1">
                <a:solidFill>
                  <a:schemeClr val="accent3"/>
                </a:solidFill>
              </a:rPr>
              <a:t>posado</a:t>
            </a:r>
            <a:endParaRPr lang="en-US" sz="1400" b="1" dirty="0">
              <a:solidFill>
                <a:schemeClr val="accent3"/>
              </a:solidFill>
            </a:endParaRPr>
          </a:p>
          <a:p>
            <a:pPr marL="285750" indent="-285750">
              <a:buFont typeface="Arial" pitchFamily="34" charset="0"/>
              <a:buChar char="•"/>
            </a:pPr>
            <a:r>
              <a:rPr lang="en-US" sz="1400" b="1" dirty="0">
                <a:solidFill>
                  <a:schemeClr val="accent3"/>
                </a:solidFill>
                <a:hlinkClick r:id="rId5"/>
              </a:rPr>
              <a:t> </a:t>
            </a:r>
            <a:r>
              <a:rPr lang="en-US" sz="1400" b="1" dirty="0" err="1">
                <a:solidFill>
                  <a:schemeClr val="accent3"/>
                </a:solidFill>
                <a:hlinkClick r:id="rId5"/>
              </a:rPr>
              <a:t>Bodegon</a:t>
            </a:r>
            <a:r>
              <a:rPr lang="en-US" sz="1400" b="1" dirty="0">
                <a:solidFill>
                  <a:schemeClr val="accent3"/>
                </a:solidFill>
                <a:hlinkClick r:id="rId5"/>
              </a:rPr>
              <a:t> El </a:t>
            </a:r>
            <a:r>
              <a:rPr lang="en-US" sz="1400" b="1" dirty="0" err="1">
                <a:solidFill>
                  <a:schemeClr val="accent3"/>
                </a:solidFill>
                <a:hlinkClick r:id="rId5"/>
              </a:rPr>
              <a:t>Puntero</a:t>
            </a:r>
            <a:r>
              <a:rPr lang="en-US" sz="1400" b="1" dirty="0">
                <a:solidFill>
                  <a:schemeClr val="accent3"/>
                </a:solidFill>
                <a:hlinkClick r:id="rId5"/>
              </a:rPr>
              <a:t> </a:t>
            </a:r>
            <a:endParaRPr lang="en-US" sz="1400" b="1" dirty="0">
              <a:solidFill>
                <a:schemeClr val="accent3"/>
              </a:solidFill>
            </a:endParaRPr>
          </a:p>
          <a:p>
            <a:pPr marL="285750" indent="-285750">
              <a:buFont typeface="Arial" pitchFamily="34" charset="0"/>
              <a:buChar char="•"/>
            </a:pPr>
            <a:r>
              <a:rPr lang="en-US" sz="1400" b="1" dirty="0">
                <a:solidFill>
                  <a:schemeClr val="accent3"/>
                </a:solidFill>
                <a:hlinkClick r:id="rId4"/>
              </a:rPr>
              <a:t> </a:t>
            </a:r>
            <a:r>
              <a:rPr lang="en-US" sz="1400" b="1" dirty="0">
                <a:solidFill>
                  <a:schemeClr val="accent3"/>
                </a:solidFill>
                <a:hlinkClick r:id="rId6"/>
              </a:rPr>
              <a:t>La </a:t>
            </a:r>
            <a:r>
              <a:rPr lang="en-US" sz="1400" b="1" dirty="0" err="1">
                <a:solidFill>
                  <a:schemeClr val="accent3"/>
                </a:solidFill>
                <a:hlinkClick r:id="rId6"/>
              </a:rPr>
              <a:t>Hierbita</a:t>
            </a:r>
            <a:endParaRPr lang="en-US" sz="1400" b="1" dirty="0">
              <a:solidFill>
                <a:schemeClr val="accent3"/>
              </a:solidFill>
            </a:endParaRPr>
          </a:p>
          <a:p>
            <a:pPr marL="285750" indent="-285750">
              <a:buFont typeface="Arial" pitchFamily="34" charset="0"/>
              <a:buChar char="•"/>
            </a:pPr>
            <a:r>
              <a:rPr lang="en-GB" sz="1400" b="1" dirty="0">
                <a:solidFill>
                  <a:schemeClr val="accent3"/>
                </a:solidFill>
              </a:rPr>
              <a:t> </a:t>
            </a:r>
            <a:r>
              <a:rPr lang="en-US" sz="1400" b="1" dirty="0" err="1">
                <a:solidFill>
                  <a:schemeClr val="accent3"/>
                </a:solidFill>
                <a:hlinkClick r:id="rId7"/>
              </a:rPr>
              <a:t>Taberna</a:t>
            </a:r>
            <a:r>
              <a:rPr lang="en-US" sz="1400" b="1" dirty="0">
                <a:solidFill>
                  <a:schemeClr val="accent3"/>
                </a:solidFill>
                <a:hlinkClick r:id="rId7"/>
              </a:rPr>
              <a:t> Ramon </a:t>
            </a:r>
            <a:endParaRPr lang="en-US" sz="1400" b="1" dirty="0">
              <a:solidFill>
                <a:schemeClr val="accent3"/>
              </a:solidFill>
            </a:endParaRPr>
          </a:p>
          <a:p>
            <a:pPr marL="285750" indent="-285750">
              <a:buFont typeface="Arial" pitchFamily="34" charset="0"/>
              <a:buChar char="•"/>
            </a:pPr>
            <a:r>
              <a:rPr lang="en-GB" sz="1400" b="1" dirty="0">
                <a:solidFill>
                  <a:schemeClr val="accent3"/>
                </a:solidFill>
              </a:rPr>
              <a:t> </a:t>
            </a:r>
            <a:r>
              <a:rPr lang="en-GB" sz="1400" b="1" dirty="0">
                <a:solidFill>
                  <a:schemeClr val="accent3"/>
                </a:solidFill>
                <a:hlinkClick r:id="rId8"/>
              </a:rPr>
              <a:t>Meson del </a:t>
            </a:r>
            <a:r>
              <a:rPr lang="en-GB" sz="1400" b="1" dirty="0" err="1">
                <a:solidFill>
                  <a:schemeClr val="accent3"/>
                </a:solidFill>
                <a:hlinkClick r:id="rId8"/>
              </a:rPr>
              <a:t>castellano</a:t>
            </a:r>
            <a:r>
              <a:rPr lang="en-GB" sz="1400" b="1" dirty="0">
                <a:solidFill>
                  <a:schemeClr val="accent3"/>
                </a:solidFill>
                <a:hlinkClick r:id="rId8"/>
              </a:rPr>
              <a:t> </a:t>
            </a:r>
            <a:endParaRPr lang="en-US" sz="1400" b="1" dirty="0">
              <a:solidFill>
                <a:schemeClr val="accent3"/>
              </a:solidFill>
            </a:endParaRPr>
          </a:p>
          <a:p>
            <a:endParaRPr lang="en-US" b="1" dirty="0" smtClean="0"/>
          </a:p>
          <a:p>
            <a:pPr>
              <a:buFont typeface="Arial" pitchFamily="34" charset="0"/>
              <a:buChar char="•"/>
            </a:pPr>
            <a:endParaRPr lang="en-US" b="1" dirty="0" smtClean="0"/>
          </a:p>
          <a:p>
            <a:pPr>
              <a:buFont typeface="Arial" pitchFamily="34" charset="0"/>
              <a:buChar char="•"/>
            </a:pPr>
            <a:endParaRPr lang="en-US" b="1" dirty="0" smtClean="0"/>
          </a:p>
          <a:p>
            <a:pPr>
              <a:buFont typeface="Arial" pitchFamily="34" charset="0"/>
              <a:buChar char="•"/>
            </a:pPr>
            <a:endParaRPr lang="en-US" b="1" dirty="0"/>
          </a:p>
        </p:txBody>
      </p:sp>
      <p:sp>
        <p:nvSpPr>
          <p:cNvPr id="8" name="TextBox 7"/>
          <p:cNvSpPr txBox="1"/>
          <p:nvPr/>
        </p:nvSpPr>
        <p:spPr>
          <a:xfrm>
            <a:off x="695310" y="3909961"/>
            <a:ext cx="9744975" cy="1169551"/>
          </a:xfrm>
          <a:prstGeom prst="rect">
            <a:avLst/>
          </a:prstGeom>
          <a:noFill/>
        </p:spPr>
        <p:txBody>
          <a:bodyPr wrap="none" rtlCol="0">
            <a:spAutoFit/>
          </a:bodyPr>
          <a:lstStyle/>
          <a:p>
            <a:r>
              <a:rPr lang="en-GB" sz="1400" dirty="0" smtClean="0"/>
              <a:t>Also, if you walk towards the centre (crossing the park) you will find plenty of </a:t>
            </a:r>
            <a:r>
              <a:rPr lang="en-GB" sz="1400" dirty="0" smtClean="0"/>
              <a:t>bars</a:t>
            </a:r>
            <a:r>
              <a:rPr lang="en-GB" sz="1400" dirty="0" smtClean="0"/>
              <a:t>, cafes and restaurants to choose from.</a:t>
            </a:r>
          </a:p>
          <a:p>
            <a:r>
              <a:rPr lang="en-GB" sz="1400" dirty="0" smtClean="0"/>
              <a:t>For </a:t>
            </a:r>
            <a:r>
              <a:rPr lang="en-GB" sz="1400" dirty="0" smtClean="0"/>
              <a:t>a quick sandwich and a must-try fruit juice (fruit in the Canaries is top quality!), go to a “</a:t>
            </a:r>
            <a:r>
              <a:rPr lang="en-GB" sz="1400" dirty="0" err="1" smtClean="0"/>
              <a:t>zumeria</a:t>
            </a:r>
            <a:r>
              <a:rPr lang="en-GB" sz="1400" dirty="0" smtClean="0"/>
              <a:t>”. </a:t>
            </a:r>
          </a:p>
          <a:p>
            <a:r>
              <a:rPr lang="en-GB" sz="1400" dirty="0" smtClean="0"/>
              <a:t>For example</a:t>
            </a:r>
          </a:p>
          <a:p>
            <a:pPr lvl="1"/>
            <a:r>
              <a:rPr lang="en-GB" sz="1400" dirty="0" smtClean="0"/>
              <a:t> </a:t>
            </a:r>
            <a:r>
              <a:rPr lang="en-GB" sz="1400" dirty="0" smtClean="0">
                <a:hlinkClick r:id="rId9"/>
              </a:rPr>
              <a:t>Viva Maria</a:t>
            </a:r>
            <a:endParaRPr lang="en-GB" sz="1400" dirty="0" smtClean="0"/>
          </a:p>
          <a:p>
            <a:pPr lvl="1"/>
            <a:r>
              <a:rPr lang="en-GB" sz="1400" dirty="0" smtClean="0">
                <a:hlinkClick r:id="rId10"/>
              </a:rPr>
              <a:t>Dona Papaya</a:t>
            </a:r>
            <a:endParaRPr lang="en-US" sz="1400" dirty="0"/>
          </a:p>
        </p:txBody>
      </p:sp>
      <p:sp>
        <p:nvSpPr>
          <p:cNvPr id="9" name="TextBox 8"/>
          <p:cNvSpPr txBox="1"/>
          <p:nvPr/>
        </p:nvSpPr>
        <p:spPr>
          <a:xfrm>
            <a:off x="695310" y="5229200"/>
            <a:ext cx="8352928" cy="954107"/>
          </a:xfrm>
          <a:prstGeom prst="rect">
            <a:avLst/>
          </a:prstGeom>
          <a:noFill/>
        </p:spPr>
        <p:txBody>
          <a:bodyPr wrap="square" rtlCol="0">
            <a:spAutoFit/>
          </a:bodyPr>
          <a:lstStyle/>
          <a:p>
            <a:pPr algn="just"/>
            <a:r>
              <a:rPr lang="en-GB" sz="1400" dirty="0" smtClean="0"/>
              <a:t>If you have a car, you must try the “</a:t>
            </a:r>
            <a:r>
              <a:rPr lang="en-GB" sz="1400" dirty="0" err="1" smtClean="0"/>
              <a:t>guachinches</a:t>
            </a:r>
            <a:r>
              <a:rPr lang="en-GB" sz="1400" dirty="0" smtClean="0"/>
              <a:t>”, very cheap restaurants </a:t>
            </a:r>
            <a:r>
              <a:rPr lang="en-GB" sz="1400" dirty="0" smtClean="0"/>
              <a:t>with Typical </a:t>
            </a:r>
            <a:r>
              <a:rPr lang="en-GB" sz="1400" dirty="0" err="1" smtClean="0"/>
              <a:t>Canarian</a:t>
            </a:r>
            <a:r>
              <a:rPr lang="en-GB" sz="1400" dirty="0" smtClean="0"/>
              <a:t> food and usually their home wine. They are spread throughout the </a:t>
            </a:r>
            <a:r>
              <a:rPr lang="en-GB" sz="1400" dirty="0" smtClean="0"/>
              <a:t>North </a:t>
            </a:r>
            <a:r>
              <a:rPr lang="en-GB" sz="1400" dirty="0" smtClean="0"/>
              <a:t>of the Island, between La Laguna and Puerto de la Cruz.</a:t>
            </a:r>
          </a:p>
          <a:p>
            <a:pPr>
              <a:buFont typeface="Arial" pitchFamily="34" charset="0"/>
              <a:buChar char="•"/>
            </a:pPr>
            <a:endParaRPr lang="en-US" sz="14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ctrTitle"/>
          </p:nvPr>
        </p:nvSpPr>
        <p:spPr>
          <a:xfrm>
            <a:off x="685800" y="188913"/>
            <a:ext cx="7772400" cy="647700"/>
          </a:xfrm>
        </p:spPr>
        <p:txBody>
          <a:bodyPr/>
          <a:lstStyle/>
          <a:p>
            <a:pPr eaLnBrk="1" hangingPunct="1"/>
            <a:r>
              <a:rPr lang="en-GB" altLang="en-US" sz="3200" dirty="0" smtClean="0"/>
              <a:t>Meeting Information</a:t>
            </a:r>
          </a:p>
        </p:txBody>
      </p:sp>
      <p:sp>
        <p:nvSpPr>
          <p:cNvPr id="3" name="Subtitle 2"/>
          <p:cNvSpPr>
            <a:spLocks noGrp="1"/>
          </p:cNvSpPr>
          <p:nvPr>
            <p:ph type="subTitle" idx="1"/>
          </p:nvPr>
        </p:nvSpPr>
        <p:spPr>
          <a:xfrm>
            <a:off x="611188" y="836613"/>
            <a:ext cx="8064500" cy="5113337"/>
          </a:xfrm>
        </p:spPr>
        <p:txBody>
          <a:bodyPr rtlCol="0">
            <a:noAutofit/>
          </a:bodyPr>
          <a:lstStyle/>
          <a:p>
            <a:pPr>
              <a:defRPr/>
            </a:pPr>
            <a:endParaRPr lang="en-US" sz="1400" dirty="0" smtClean="0">
              <a:solidFill>
                <a:schemeClr val="tx1"/>
              </a:solidFill>
            </a:endParaRPr>
          </a:p>
          <a:p>
            <a:pPr lvl="0">
              <a:defRPr/>
            </a:pPr>
            <a:r>
              <a:rPr lang="en-GB" sz="1600" dirty="0"/>
              <a:t>Meeting room: </a:t>
            </a:r>
            <a:r>
              <a:rPr lang="en-GB" sz="1600" dirty="0" err="1"/>
              <a:t>Tinerfe</a:t>
            </a:r>
            <a:r>
              <a:rPr lang="en-GB" sz="1600" dirty="0"/>
              <a:t> I &amp; II </a:t>
            </a:r>
          </a:p>
          <a:p>
            <a:pPr algn="l">
              <a:defRPr/>
            </a:pPr>
            <a:r>
              <a:rPr lang="en-GB" sz="1600" b="1" dirty="0" smtClean="0">
                <a:solidFill>
                  <a:schemeClr val="tx1"/>
                </a:solidFill>
              </a:rPr>
              <a:t>Coffee breaks</a:t>
            </a:r>
            <a:r>
              <a:rPr lang="en-GB" sz="1600" dirty="0" smtClean="0">
                <a:solidFill>
                  <a:schemeClr val="tx1"/>
                </a:solidFill>
              </a:rPr>
              <a:t>:  10:30 &amp; 16:00</a:t>
            </a:r>
          </a:p>
          <a:p>
            <a:pPr algn="l" eaLnBrk="1" fontAlgn="auto" hangingPunct="1">
              <a:spcAft>
                <a:spcPts val="0"/>
              </a:spcAft>
              <a:defRPr/>
            </a:pPr>
            <a:endParaRPr lang="en-GB" sz="1600" b="1" dirty="0" smtClean="0">
              <a:solidFill>
                <a:schemeClr val="tx1"/>
              </a:solidFill>
            </a:endParaRPr>
          </a:p>
          <a:p>
            <a:pPr algn="l" eaLnBrk="1" fontAlgn="auto" hangingPunct="1">
              <a:spcAft>
                <a:spcPts val="0"/>
              </a:spcAft>
              <a:defRPr/>
            </a:pPr>
            <a:r>
              <a:rPr lang="en-GB" sz="1600" b="1" dirty="0" smtClean="0">
                <a:solidFill>
                  <a:schemeClr val="tx1"/>
                </a:solidFill>
              </a:rPr>
              <a:t>Guestroom/Internet: </a:t>
            </a:r>
            <a:r>
              <a:rPr lang="en-GB" sz="1600" dirty="0" smtClean="0">
                <a:solidFill>
                  <a:schemeClr val="tx1"/>
                </a:solidFill>
              </a:rPr>
              <a:t>Your room rate includes breakfast and internet.</a:t>
            </a:r>
          </a:p>
          <a:p>
            <a:pPr algn="l" eaLnBrk="1" fontAlgn="auto" hangingPunct="1">
              <a:spcAft>
                <a:spcPts val="0"/>
              </a:spcAft>
              <a:buFont typeface="Arial" panose="020B0604020202020204" pitchFamily="34" charset="0"/>
              <a:buNone/>
              <a:defRPr/>
            </a:pPr>
            <a:endParaRPr lang="en-GB" sz="1600" dirty="0" smtClean="0">
              <a:solidFill>
                <a:schemeClr val="tx1"/>
              </a:solidFill>
            </a:endParaRPr>
          </a:p>
          <a:p>
            <a:pPr algn="l" eaLnBrk="1" fontAlgn="auto" hangingPunct="1">
              <a:spcAft>
                <a:spcPts val="0"/>
              </a:spcAft>
              <a:defRPr/>
            </a:pPr>
            <a:r>
              <a:rPr lang="en-GB" sz="1600" dirty="0" smtClean="0">
                <a:solidFill>
                  <a:schemeClr val="tx1"/>
                </a:solidFill>
              </a:rPr>
              <a:t>As always, a satisfaction survey will be sent by EF3 after the meeting to collect your impressions of this venue. </a:t>
            </a:r>
          </a:p>
          <a:p>
            <a:pPr algn="l" eaLnBrk="1" fontAlgn="auto" hangingPunct="1">
              <a:spcAft>
                <a:spcPts val="0"/>
              </a:spcAft>
              <a:buFont typeface="Arial" panose="020B0604020202020204" pitchFamily="34" charset="0"/>
              <a:buNone/>
              <a:defRPr/>
            </a:pPr>
            <a:endParaRPr lang="en-GB" sz="1600" dirty="0" smtClean="0">
              <a:solidFill>
                <a:schemeClr val="tx1"/>
              </a:solidFill>
            </a:endParaRPr>
          </a:p>
          <a:p>
            <a:pPr algn="l" eaLnBrk="1" fontAlgn="auto" hangingPunct="1">
              <a:spcAft>
                <a:spcPts val="0"/>
              </a:spcAft>
              <a:buFont typeface="Arial" panose="020B0604020202020204" pitchFamily="34" charset="0"/>
              <a:buNone/>
              <a:defRPr/>
            </a:pPr>
            <a:endParaRPr lang="en-GB" sz="1400" dirty="0"/>
          </a:p>
        </p:txBody>
      </p:sp>
      <p:sp>
        <p:nvSpPr>
          <p:cNvPr id="11268" name="TextBox 13"/>
          <p:cNvSpPr txBox="1">
            <a:spLocks noChangeArrowheads="1"/>
          </p:cNvSpPr>
          <p:nvPr/>
        </p:nvSpPr>
        <p:spPr bwMode="auto">
          <a:xfrm>
            <a:off x="7308850" y="4508500"/>
            <a:ext cx="328613" cy="369888"/>
          </a:xfrm>
          <a:prstGeom prst="rect">
            <a:avLst/>
          </a:prstGeom>
          <a:noFill/>
          <a:ln w="9525">
            <a:noFill/>
            <a:miter lim="800000"/>
            <a:headEnd/>
            <a:tailEnd/>
          </a:ln>
        </p:spPr>
        <p:txBody>
          <a:bodyPr>
            <a:spAutoFit/>
          </a:bodyPr>
          <a:lstStyle/>
          <a:p>
            <a:pPr marL="285750" indent="-285750" eaLnBrk="1" hangingPunct="1">
              <a:buClr>
                <a:srgbClr val="7030A0"/>
              </a:buClr>
              <a:buFont typeface="Calibri" pitchFamily="34" charset="0"/>
              <a:buChar char="•"/>
            </a:pPr>
            <a:endParaRPr lang="en-GB" altLang="en-US">
              <a:latin typeface="Calibri" pitchFamily="34" charset="0"/>
            </a:endParaRPr>
          </a:p>
        </p:txBody>
      </p:sp>
      <p:pic>
        <p:nvPicPr>
          <p:cNvPr id="5" name="Picture 4" descr="Hotel Mencey Hoy.jpg"/>
          <p:cNvPicPr>
            <a:picLocks noChangeAspect="1"/>
          </p:cNvPicPr>
          <p:nvPr/>
        </p:nvPicPr>
        <p:blipFill>
          <a:blip r:embed="rId2" cstate="print"/>
          <a:stretch>
            <a:fillRect/>
          </a:stretch>
        </p:blipFill>
        <p:spPr>
          <a:xfrm>
            <a:off x="683568" y="980728"/>
            <a:ext cx="2376264" cy="178219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ctrTitle"/>
          </p:nvPr>
        </p:nvSpPr>
        <p:spPr>
          <a:xfrm>
            <a:off x="611560" y="3331570"/>
            <a:ext cx="7772400" cy="3491582"/>
          </a:xfrm>
        </p:spPr>
        <p:txBody>
          <a:bodyPr/>
          <a:lstStyle/>
          <a:p>
            <a:pPr eaLnBrk="1" hangingPunct="1"/>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
            </a:r>
            <a:br>
              <a:rPr lang="en-GB" altLang="en-US" sz="3200" dirty="0" smtClean="0"/>
            </a:br>
            <a:r>
              <a:rPr lang="en-GB" altLang="en-US" sz="3200" dirty="0" smtClean="0"/>
              <a:t>Have a great time in Santa Cruz!</a:t>
            </a:r>
          </a:p>
        </p:txBody>
      </p:sp>
      <p:sp>
        <p:nvSpPr>
          <p:cNvPr id="12291" name="TextBox 13"/>
          <p:cNvSpPr txBox="1">
            <a:spLocks noChangeArrowheads="1"/>
          </p:cNvSpPr>
          <p:nvPr/>
        </p:nvSpPr>
        <p:spPr bwMode="auto">
          <a:xfrm>
            <a:off x="7308850" y="4508500"/>
            <a:ext cx="328613" cy="369888"/>
          </a:xfrm>
          <a:prstGeom prst="rect">
            <a:avLst/>
          </a:prstGeom>
          <a:noFill/>
          <a:ln w="9525">
            <a:noFill/>
            <a:miter lim="800000"/>
            <a:headEnd/>
            <a:tailEnd/>
          </a:ln>
        </p:spPr>
        <p:txBody>
          <a:bodyPr>
            <a:spAutoFit/>
          </a:bodyPr>
          <a:lstStyle/>
          <a:p>
            <a:pPr marL="285750" indent="-285750" eaLnBrk="1" hangingPunct="1">
              <a:buClr>
                <a:srgbClr val="7030A0"/>
              </a:buClr>
              <a:buFont typeface="Calibri" pitchFamily="34" charset="0"/>
              <a:buChar char="•"/>
            </a:pPr>
            <a:endParaRPr lang="en-GB" altLang="en-US">
              <a:latin typeface="Calibri" pitchFamily="34" charset="0"/>
            </a:endParaRPr>
          </a:p>
        </p:txBody>
      </p:sp>
      <p:pic>
        <p:nvPicPr>
          <p:cNvPr id="5" name="Picture 4" descr="Vista-general-al-anochecver-de-Plaza-Espana-en-Tenerife.jpg"/>
          <p:cNvPicPr>
            <a:picLocks noChangeAspect="1"/>
          </p:cNvPicPr>
          <p:nvPr/>
        </p:nvPicPr>
        <p:blipFill>
          <a:blip r:embed="rId2" cstate="print"/>
          <a:stretch>
            <a:fillRect/>
          </a:stretch>
        </p:blipFill>
        <p:spPr>
          <a:xfrm>
            <a:off x="611560" y="404664"/>
            <a:ext cx="8241056" cy="428878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ctrTitle"/>
          </p:nvPr>
        </p:nvSpPr>
        <p:spPr>
          <a:xfrm>
            <a:off x="685800" y="476250"/>
            <a:ext cx="7772400" cy="1223963"/>
          </a:xfrm>
        </p:spPr>
        <p:txBody>
          <a:bodyPr/>
          <a:lstStyle/>
          <a:p>
            <a:pPr eaLnBrk="1" hangingPunct="1"/>
            <a:r>
              <a:rPr lang="en-GB" altLang="en-US" dirty="0" smtClean="0"/>
              <a:t>Welcome to Santa Cruz</a:t>
            </a:r>
          </a:p>
        </p:txBody>
      </p:sp>
      <p:sp>
        <p:nvSpPr>
          <p:cNvPr id="4099" name="TextBox 3"/>
          <p:cNvSpPr txBox="1">
            <a:spLocks noChangeArrowheads="1"/>
          </p:cNvSpPr>
          <p:nvPr/>
        </p:nvSpPr>
        <p:spPr bwMode="auto">
          <a:xfrm>
            <a:off x="4500563" y="1557338"/>
            <a:ext cx="4464050" cy="1200329"/>
          </a:xfrm>
          <a:prstGeom prst="rect">
            <a:avLst/>
          </a:prstGeom>
          <a:noFill/>
          <a:ln w="9525">
            <a:noFill/>
            <a:miter lim="800000"/>
            <a:headEnd/>
            <a:tailEnd/>
          </a:ln>
        </p:spPr>
        <p:txBody>
          <a:bodyPr>
            <a:spAutoFit/>
          </a:bodyPr>
          <a:lstStyle/>
          <a:p>
            <a:pPr eaLnBrk="1" hangingPunct="1"/>
            <a:r>
              <a:rPr lang="en-GB" altLang="en-US" b="1" dirty="0">
                <a:latin typeface="Calibri" pitchFamily="34" charset="0"/>
              </a:rPr>
              <a:t>EF3 extends a warm welcome to Santa </a:t>
            </a:r>
            <a:r>
              <a:rPr lang="en-GB" altLang="en-US" b="1" dirty="0" smtClean="0">
                <a:latin typeface="Calibri" pitchFamily="34" charset="0"/>
              </a:rPr>
              <a:t>Cruz de Tenerife.</a:t>
            </a:r>
            <a:endParaRPr lang="en-GB" altLang="en-US" b="1" dirty="0">
              <a:latin typeface="Calibri" pitchFamily="34" charset="0"/>
            </a:endParaRPr>
          </a:p>
          <a:p>
            <a:pPr eaLnBrk="1" hangingPunct="1"/>
            <a:r>
              <a:rPr lang="en-US" altLang="en-US" dirty="0"/>
              <a:t/>
            </a:r>
            <a:br>
              <a:rPr lang="en-US" altLang="en-US" dirty="0"/>
            </a:br>
            <a:endParaRPr lang="en-GB" altLang="en-US" dirty="0">
              <a:latin typeface="Calibri" pitchFamily="34" charset="0"/>
            </a:endParaRPr>
          </a:p>
        </p:txBody>
      </p:sp>
      <p:pic>
        <p:nvPicPr>
          <p:cNvPr id="4100" name="Picture 7"/>
          <p:cNvPicPr>
            <a:picLocks noChangeAspect="1" noChangeArrowheads="1"/>
          </p:cNvPicPr>
          <p:nvPr/>
        </p:nvPicPr>
        <p:blipFill>
          <a:blip r:embed="rId2" cstate="print"/>
          <a:srcRect/>
          <a:stretch>
            <a:fillRect/>
          </a:stretch>
        </p:blipFill>
        <p:spPr bwMode="auto">
          <a:xfrm>
            <a:off x="395288" y="1700213"/>
            <a:ext cx="4157662" cy="3895725"/>
          </a:xfrm>
          <a:prstGeom prst="rect">
            <a:avLst/>
          </a:prstGeom>
          <a:noFill/>
          <a:ln w="9525">
            <a:noFill/>
            <a:miter lim="800000"/>
            <a:headEnd/>
            <a:tailEnd/>
          </a:ln>
        </p:spPr>
      </p:pic>
      <p:pic>
        <p:nvPicPr>
          <p:cNvPr id="6" name="Picture 5" descr="photo-s1-3114.jpg"/>
          <p:cNvPicPr>
            <a:picLocks noChangeAspect="1"/>
          </p:cNvPicPr>
          <p:nvPr/>
        </p:nvPicPr>
        <p:blipFill>
          <a:blip r:embed="rId3" cstate="print"/>
          <a:stretch>
            <a:fillRect/>
          </a:stretch>
        </p:blipFill>
        <p:spPr>
          <a:xfrm>
            <a:off x="5750218" y="2132856"/>
            <a:ext cx="2981131" cy="1656184"/>
          </a:xfrm>
          <a:prstGeom prst="rect">
            <a:avLst/>
          </a:prstGeom>
        </p:spPr>
      </p:pic>
      <p:pic>
        <p:nvPicPr>
          <p:cNvPr id="8" name="Picture 7" descr="Iglesia-de-la-Concepcion-Santa-Cruz-de-Tenerife.jpg"/>
          <p:cNvPicPr>
            <a:picLocks noChangeAspect="1"/>
          </p:cNvPicPr>
          <p:nvPr/>
        </p:nvPicPr>
        <p:blipFill>
          <a:blip r:embed="rId4" cstate="print"/>
          <a:stretch>
            <a:fillRect/>
          </a:stretch>
        </p:blipFill>
        <p:spPr>
          <a:xfrm>
            <a:off x="3707904" y="4725144"/>
            <a:ext cx="2736304" cy="1822379"/>
          </a:xfrm>
          <a:prstGeom prst="rect">
            <a:avLst/>
          </a:prstGeom>
        </p:spPr>
      </p:pic>
      <p:pic>
        <p:nvPicPr>
          <p:cNvPr id="7" name="Picture 6" descr="7984_santa_cruz_de_tenerife_spiaggia_di_santa_cruz_de_tenerife.jpg"/>
          <p:cNvPicPr>
            <a:picLocks noChangeAspect="1"/>
          </p:cNvPicPr>
          <p:nvPr/>
        </p:nvPicPr>
        <p:blipFill>
          <a:blip r:embed="rId5" cstate="print"/>
          <a:stretch>
            <a:fillRect/>
          </a:stretch>
        </p:blipFill>
        <p:spPr>
          <a:xfrm>
            <a:off x="6516216" y="4005064"/>
            <a:ext cx="2448272" cy="16245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435803" y="260648"/>
            <a:ext cx="7416353"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4400" b="0" i="0" u="none" strike="noStrike" kern="1200" cap="none" spc="0" normalizeH="0" baseline="0" noProof="0" dirty="0" err="1" smtClean="0">
                <a:ln>
                  <a:noFill/>
                </a:ln>
                <a:solidFill>
                  <a:schemeClr val="tx2"/>
                </a:solidFill>
                <a:effectLst/>
                <a:uLnTx/>
                <a:uFillTx/>
                <a:latin typeface="+mn-lt"/>
                <a:ea typeface="+mj-ea"/>
                <a:cs typeface="+mj-cs"/>
              </a:rPr>
              <a:t>Canary</a:t>
            </a:r>
            <a:r>
              <a:rPr kumimoji="0" lang="fr-FR" altLang="en-US" sz="4400" b="0" i="0" u="none" strike="noStrike" kern="1200" cap="none" spc="0" normalizeH="0" noProof="0" dirty="0" smtClean="0">
                <a:ln>
                  <a:noFill/>
                </a:ln>
                <a:solidFill>
                  <a:schemeClr val="tx2"/>
                </a:solidFill>
                <a:effectLst/>
                <a:uLnTx/>
                <a:uFillTx/>
                <a:latin typeface="+mn-lt"/>
                <a:ea typeface="+mj-ea"/>
                <a:cs typeface="+mj-cs"/>
              </a:rPr>
              <a:t> </a:t>
            </a:r>
            <a:r>
              <a:rPr kumimoji="0" lang="fr-FR" altLang="en-US" sz="4400" b="0" i="0" u="none" strike="noStrike" kern="1200" cap="none" spc="0" normalizeH="0" noProof="0" dirty="0" err="1" smtClean="0">
                <a:ln>
                  <a:noFill/>
                </a:ln>
                <a:solidFill>
                  <a:schemeClr val="tx2"/>
                </a:solidFill>
                <a:effectLst/>
                <a:uLnTx/>
                <a:uFillTx/>
                <a:latin typeface="+mn-lt"/>
                <a:ea typeface="+mj-ea"/>
                <a:cs typeface="+mj-cs"/>
              </a:rPr>
              <a:t>Islands</a:t>
            </a:r>
            <a:endParaRPr kumimoji="0" lang="fr-FR" altLang="en-US" sz="4400" b="0" i="0" u="none" strike="noStrike" kern="1200" cap="none" spc="0" normalizeH="0" baseline="0" noProof="0" dirty="0" smtClean="0">
              <a:ln>
                <a:noFill/>
              </a:ln>
              <a:solidFill>
                <a:schemeClr val="tx2"/>
              </a:solidFill>
              <a:effectLst/>
              <a:uLnTx/>
              <a:uFillTx/>
              <a:latin typeface="+mn-lt"/>
              <a:ea typeface="+mj-ea"/>
              <a:cs typeface="+mj-cs"/>
            </a:endParaRPr>
          </a:p>
        </p:txBody>
      </p:sp>
      <p:pic>
        <p:nvPicPr>
          <p:cNvPr id="10" name="Picture 8"/>
          <p:cNvPicPr>
            <a:picLocks noChangeAspect="1" noChangeArrowheads="1"/>
          </p:cNvPicPr>
          <p:nvPr/>
        </p:nvPicPr>
        <p:blipFill>
          <a:blip r:embed="rId2" cstate="print"/>
          <a:srcRect/>
          <a:stretch>
            <a:fillRect/>
          </a:stretch>
        </p:blipFill>
        <p:spPr bwMode="auto">
          <a:xfrm>
            <a:off x="7691437" y="62582"/>
            <a:ext cx="1452563" cy="846138"/>
          </a:xfrm>
          <a:prstGeom prst="rect">
            <a:avLst/>
          </a:prstGeom>
          <a:noFill/>
          <a:ln w="9525">
            <a:noFill/>
            <a:miter lim="800000"/>
            <a:headEnd/>
            <a:tailEnd/>
          </a:ln>
        </p:spPr>
      </p:pic>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76872"/>
            <a:ext cx="9144000" cy="3680460"/>
          </a:xfrm>
          <a:prstGeom prst="rect">
            <a:avLst/>
          </a:prstGeom>
        </p:spPr>
      </p:pic>
    </p:spTree>
    <p:extLst>
      <p:ext uri="{BB962C8B-B14F-4D97-AF65-F5344CB8AC3E}">
        <p14:creationId xmlns:p14="http://schemas.microsoft.com/office/powerpoint/2010/main" val="29775457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11560" y="1339596"/>
            <a:ext cx="8532440" cy="2492990"/>
          </a:xfrm>
          <a:prstGeom prst="rect">
            <a:avLst/>
          </a:prstGeom>
        </p:spPr>
        <p:txBody>
          <a:bodyPr wrap="square">
            <a:spAutoFit/>
          </a:bodyPr>
          <a:lstStyle/>
          <a:p>
            <a:r>
              <a:rPr lang="en-US" dirty="0" smtClean="0"/>
              <a:t>The ‘discovery’ of the New World in 1492 brought Christopher Columbus in to the archipelago several times en route to the Americas.</a:t>
            </a:r>
            <a:r>
              <a:rPr lang="en-US" dirty="0"/>
              <a:t/>
            </a:r>
            <a:br>
              <a:rPr lang="en-US" dirty="0"/>
            </a:br>
            <a:r>
              <a:rPr lang="en-US" sz="2000" dirty="0"/>
              <a:t/>
            </a:r>
            <a:br>
              <a:rPr lang="en-US" sz="2000" dirty="0"/>
            </a:br>
            <a:r>
              <a:rPr lang="en-US" sz="2000" dirty="0"/>
              <a:t/>
            </a:r>
            <a:br>
              <a:rPr lang="en-US" sz="2000" dirty="0"/>
            </a:br>
            <a:endParaRPr lang="en-US" sz="2000" dirty="0"/>
          </a:p>
          <a:p>
            <a:pPr>
              <a:buFont typeface="Arial" pitchFamily="34" charset="0"/>
              <a:buChar char="•"/>
            </a:pPr>
            <a:endParaRPr lang="en-US" sz="2000" dirty="0" smtClean="0"/>
          </a:p>
          <a:p>
            <a:r>
              <a:rPr lang="en-US" sz="2000" dirty="0"/>
              <a:t/>
            </a:r>
            <a:br>
              <a:rPr lang="en-US" sz="2000" dirty="0"/>
            </a:br>
            <a:endParaRPr lang="en-US" sz="2000" dirty="0"/>
          </a:p>
        </p:txBody>
      </p:sp>
      <p:sp>
        <p:nvSpPr>
          <p:cNvPr id="4" name="Title 1"/>
          <p:cNvSpPr txBox="1">
            <a:spLocks/>
          </p:cNvSpPr>
          <p:nvPr/>
        </p:nvSpPr>
        <p:spPr bwMode="auto">
          <a:xfrm>
            <a:off x="435803" y="260648"/>
            <a:ext cx="7416353" cy="9366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4400" b="0" i="0" u="none" strike="noStrike" kern="1200" cap="none" spc="0" normalizeH="0" baseline="0" noProof="0" dirty="0" err="1" smtClean="0">
                <a:ln>
                  <a:noFill/>
                </a:ln>
                <a:solidFill>
                  <a:schemeClr val="tx2"/>
                </a:solidFill>
                <a:effectLst/>
                <a:uLnTx/>
                <a:uFillTx/>
                <a:latin typeface="+mn-lt"/>
                <a:ea typeface="+mj-ea"/>
                <a:cs typeface="+mj-cs"/>
              </a:rPr>
              <a:t>Some</a:t>
            </a:r>
            <a:r>
              <a:rPr kumimoji="0" lang="fr-FR" altLang="en-US" sz="4400" b="0" i="0" u="none" strike="noStrike" kern="1200" cap="none" spc="0" normalizeH="0" baseline="0" noProof="0" dirty="0" smtClean="0">
                <a:ln>
                  <a:noFill/>
                </a:ln>
                <a:solidFill>
                  <a:schemeClr val="tx2"/>
                </a:solidFill>
                <a:effectLst/>
                <a:uLnTx/>
                <a:uFillTx/>
                <a:latin typeface="+mn-lt"/>
                <a:ea typeface="+mj-ea"/>
                <a:cs typeface="+mj-cs"/>
              </a:rPr>
              <a:t> </a:t>
            </a:r>
            <a:r>
              <a:rPr kumimoji="0" lang="fr-FR" altLang="en-US" sz="4400" b="0" i="0" u="none" strike="noStrike" kern="1200" cap="none" spc="0" normalizeH="0" baseline="0" noProof="0" dirty="0" err="1" smtClean="0">
                <a:ln>
                  <a:noFill/>
                </a:ln>
                <a:solidFill>
                  <a:schemeClr val="tx2"/>
                </a:solidFill>
                <a:effectLst/>
                <a:uLnTx/>
                <a:uFillTx/>
                <a:latin typeface="+mn-lt"/>
                <a:ea typeface="+mj-ea"/>
                <a:cs typeface="+mj-cs"/>
              </a:rPr>
              <a:t>history</a:t>
            </a:r>
            <a:r>
              <a:rPr kumimoji="0" lang="fr-FR" altLang="en-US" sz="4400" b="0" i="0" u="none" strike="noStrike" kern="1200" cap="none" spc="0" normalizeH="0" baseline="0" noProof="0" dirty="0" smtClean="0">
                <a:ln>
                  <a:noFill/>
                </a:ln>
                <a:solidFill>
                  <a:schemeClr val="tx2"/>
                </a:solidFill>
                <a:effectLst/>
                <a:uLnTx/>
                <a:uFillTx/>
                <a:latin typeface="+mn-lt"/>
                <a:ea typeface="+mj-ea"/>
                <a:cs typeface="+mj-cs"/>
              </a:rPr>
              <a:t>: </a:t>
            </a:r>
            <a:r>
              <a:rPr kumimoji="0" lang="fr-FR" altLang="en-US" sz="4400" b="0" i="0" u="none" strike="noStrike" kern="1200" cap="none" spc="0" normalizeH="0" baseline="0" noProof="0" dirty="0" err="1" smtClean="0">
                <a:ln>
                  <a:noFill/>
                </a:ln>
                <a:solidFill>
                  <a:schemeClr val="tx2"/>
                </a:solidFill>
                <a:effectLst/>
                <a:uLnTx/>
                <a:uFillTx/>
                <a:latin typeface="+mn-lt"/>
                <a:ea typeface="+mj-ea"/>
                <a:cs typeface="+mj-cs"/>
              </a:rPr>
              <a:t>Canary</a:t>
            </a:r>
            <a:r>
              <a:rPr kumimoji="0" lang="fr-FR" altLang="en-US" sz="4400" b="0" i="0" u="none" strike="noStrike" kern="1200" cap="none" spc="0" normalizeH="0" noProof="0" dirty="0" smtClean="0">
                <a:ln>
                  <a:noFill/>
                </a:ln>
                <a:solidFill>
                  <a:schemeClr val="tx2"/>
                </a:solidFill>
                <a:effectLst/>
                <a:uLnTx/>
                <a:uFillTx/>
                <a:latin typeface="+mn-lt"/>
                <a:ea typeface="+mj-ea"/>
                <a:cs typeface="+mj-cs"/>
              </a:rPr>
              <a:t> </a:t>
            </a:r>
            <a:r>
              <a:rPr kumimoji="0" lang="fr-FR" altLang="en-US" sz="4400" b="0" i="0" u="none" strike="noStrike" kern="1200" cap="none" spc="0" normalizeH="0" noProof="0" dirty="0" err="1" smtClean="0">
                <a:ln>
                  <a:noFill/>
                </a:ln>
                <a:solidFill>
                  <a:schemeClr val="tx2"/>
                </a:solidFill>
                <a:effectLst/>
                <a:uLnTx/>
                <a:uFillTx/>
                <a:latin typeface="+mn-lt"/>
                <a:ea typeface="+mj-ea"/>
                <a:cs typeface="+mj-cs"/>
              </a:rPr>
              <a:t>Islands</a:t>
            </a:r>
            <a:endParaRPr kumimoji="0" lang="fr-FR" altLang="en-US" sz="4400" b="0" i="0" u="none" strike="noStrike" kern="1200" cap="none" spc="0" normalizeH="0" baseline="0" noProof="0" dirty="0" smtClean="0">
              <a:ln>
                <a:noFill/>
              </a:ln>
              <a:solidFill>
                <a:schemeClr val="tx2"/>
              </a:solidFill>
              <a:effectLst/>
              <a:uLnTx/>
              <a:uFillTx/>
              <a:latin typeface="+mn-lt"/>
              <a:ea typeface="+mj-ea"/>
              <a:cs typeface="+mj-cs"/>
            </a:endParaRPr>
          </a:p>
        </p:txBody>
      </p:sp>
      <p:pic>
        <p:nvPicPr>
          <p:cNvPr id="9" name="Picture 8" descr="8739273714_f093e32472_z.jpg"/>
          <p:cNvPicPr>
            <a:picLocks noChangeAspect="1"/>
          </p:cNvPicPr>
          <p:nvPr/>
        </p:nvPicPr>
        <p:blipFill>
          <a:blip r:embed="rId2" cstate="print"/>
          <a:stretch>
            <a:fillRect/>
          </a:stretch>
        </p:blipFill>
        <p:spPr>
          <a:xfrm>
            <a:off x="2323269" y="2073271"/>
            <a:ext cx="6813835" cy="4504357"/>
          </a:xfrm>
          <a:prstGeom prst="rect">
            <a:avLst/>
          </a:prstGeom>
        </p:spPr>
      </p:pic>
      <p:pic>
        <p:nvPicPr>
          <p:cNvPr id="10" name="Picture 8"/>
          <p:cNvPicPr>
            <a:picLocks noChangeAspect="1" noChangeArrowheads="1"/>
          </p:cNvPicPr>
          <p:nvPr/>
        </p:nvPicPr>
        <p:blipFill>
          <a:blip r:embed="rId3" cstate="print"/>
          <a:srcRect/>
          <a:stretch>
            <a:fillRect/>
          </a:stretch>
        </p:blipFill>
        <p:spPr bwMode="auto">
          <a:xfrm>
            <a:off x="7691437" y="62582"/>
            <a:ext cx="1452563" cy="846138"/>
          </a:xfrm>
          <a:prstGeom prst="rect">
            <a:avLst/>
          </a:prstGeom>
          <a:noFill/>
          <a:ln w="9525">
            <a:noFill/>
            <a:miter lim="800000"/>
            <a:headEnd/>
            <a:tailEnd/>
          </a:ln>
        </p:spPr>
      </p:pic>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75" y="4434503"/>
            <a:ext cx="2143125" cy="214312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8"/>
          <p:cNvPicPr>
            <a:picLocks noChangeAspect="1" noChangeArrowheads="1"/>
          </p:cNvPicPr>
          <p:nvPr/>
        </p:nvPicPr>
        <p:blipFill>
          <a:blip r:embed="rId3" cstate="print"/>
          <a:srcRect/>
          <a:stretch>
            <a:fillRect/>
          </a:stretch>
        </p:blipFill>
        <p:spPr bwMode="auto">
          <a:xfrm>
            <a:off x="7691437" y="44624"/>
            <a:ext cx="1452563" cy="846138"/>
          </a:xfrm>
          <a:prstGeom prst="rect">
            <a:avLst/>
          </a:prstGeom>
          <a:noFill/>
          <a:ln w="9525">
            <a:noFill/>
            <a:miter lim="800000"/>
            <a:headEnd/>
            <a:tailEnd/>
          </a:ln>
        </p:spPr>
      </p:pic>
      <p:sp>
        <p:nvSpPr>
          <p:cNvPr id="5124" name="Title 1"/>
          <p:cNvSpPr>
            <a:spLocks noGrp="1"/>
          </p:cNvSpPr>
          <p:nvPr>
            <p:ph type="title"/>
          </p:nvPr>
        </p:nvSpPr>
        <p:spPr>
          <a:xfrm>
            <a:off x="683568" y="332656"/>
            <a:ext cx="6778625" cy="936625"/>
          </a:xfrm>
        </p:spPr>
        <p:txBody>
          <a:bodyPr/>
          <a:lstStyle/>
          <a:p>
            <a:r>
              <a:rPr lang="fr-FR" altLang="en-US" sz="4400" spc="0" dirty="0" err="1" smtClean="0">
                <a:solidFill>
                  <a:schemeClr val="tx2"/>
                </a:solidFill>
                <a:latin typeface="+mn-lt"/>
              </a:rPr>
              <a:t>Some</a:t>
            </a:r>
            <a:r>
              <a:rPr lang="fr-FR" altLang="en-US" sz="4400" spc="0" dirty="0" smtClean="0">
                <a:solidFill>
                  <a:schemeClr val="tx2"/>
                </a:solidFill>
                <a:latin typeface="+mn-lt"/>
              </a:rPr>
              <a:t> </a:t>
            </a:r>
            <a:r>
              <a:rPr lang="fr-FR" altLang="en-US" sz="4400" spc="0" dirty="0" err="1" smtClean="0">
                <a:solidFill>
                  <a:schemeClr val="tx2"/>
                </a:solidFill>
                <a:latin typeface="+mn-lt"/>
              </a:rPr>
              <a:t>history</a:t>
            </a:r>
            <a:r>
              <a:rPr lang="fr-FR" altLang="en-US" sz="4400" spc="0" dirty="0" smtClean="0">
                <a:solidFill>
                  <a:schemeClr val="tx2"/>
                </a:solidFill>
                <a:latin typeface="+mn-lt"/>
              </a:rPr>
              <a:t>: Tenerife</a:t>
            </a:r>
          </a:p>
        </p:txBody>
      </p:sp>
      <p:sp>
        <p:nvSpPr>
          <p:cNvPr id="7" name="Content Placeholder 2"/>
          <p:cNvSpPr txBox="1">
            <a:spLocks/>
          </p:cNvSpPr>
          <p:nvPr/>
        </p:nvSpPr>
        <p:spPr bwMode="auto">
          <a:xfrm>
            <a:off x="395288" y="890762"/>
            <a:ext cx="5400675" cy="5473700"/>
          </a:xfrm>
          <a:prstGeom prst="rect">
            <a:avLst/>
          </a:prstGeom>
          <a:noFill/>
          <a:ln w="9525">
            <a:noFill/>
            <a:miter lim="800000"/>
            <a:headEnd/>
            <a:tailEnd/>
          </a:ln>
        </p:spPr>
        <p:txBody>
          <a:bodyPr/>
          <a:lstStyle/>
          <a:p>
            <a:pPr marL="342900" indent="-342900">
              <a:lnSpc>
                <a:spcPct val="80000"/>
              </a:lnSpc>
              <a:spcBef>
                <a:spcPct val="20000"/>
              </a:spcBef>
              <a:buFont typeface="Arial" charset="0"/>
              <a:buChar char="•"/>
              <a:defRPr/>
            </a:pPr>
            <a:endParaRPr lang="fr-FR" sz="1400" dirty="0">
              <a:latin typeface="+mn-lt"/>
            </a:endParaRPr>
          </a:p>
          <a:p>
            <a:pPr marL="342900" indent="-342900">
              <a:lnSpc>
                <a:spcPct val="80000"/>
              </a:lnSpc>
              <a:spcBef>
                <a:spcPct val="20000"/>
              </a:spcBef>
              <a:defRPr/>
            </a:pPr>
            <a:endParaRPr lang="en-US" sz="1600" dirty="0">
              <a:latin typeface="+mn-lt"/>
            </a:endParaRPr>
          </a:p>
          <a:p>
            <a:pPr marL="342900" indent="-342900">
              <a:lnSpc>
                <a:spcPct val="80000"/>
              </a:lnSpc>
              <a:spcBef>
                <a:spcPct val="20000"/>
              </a:spcBef>
              <a:buFont typeface="Arial" charset="0"/>
              <a:buChar char="•"/>
              <a:defRPr/>
            </a:pPr>
            <a:endParaRPr lang="fr-FR" sz="1600" dirty="0">
              <a:latin typeface="+mn-lt"/>
            </a:endParaRPr>
          </a:p>
        </p:txBody>
      </p:sp>
      <p:sp>
        <p:nvSpPr>
          <p:cNvPr id="8" name="TextBox 7"/>
          <p:cNvSpPr txBox="1"/>
          <p:nvPr/>
        </p:nvSpPr>
        <p:spPr>
          <a:xfrm>
            <a:off x="395536" y="2053135"/>
            <a:ext cx="3249185" cy="3170099"/>
          </a:xfrm>
          <a:prstGeom prst="rect">
            <a:avLst/>
          </a:prstGeom>
          <a:noFill/>
        </p:spPr>
        <p:txBody>
          <a:bodyPr wrap="square" rtlCol="0">
            <a:spAutoFit/>
          </a:bodyPr>
          <a:lstStyle/>
          <a:p>
            <a:pPr algn="just"/>
            <a:r>
              <a:rPr lang="en-US" sz="1400" dirty="0" smtClean="0"/>
              <a:t>Tenerife subsequently became an important trading centre. As such, it was subject to invasions by marauding pirates and, in 1797, from the British in the famous battle of Santa Cruz, when Nelson was defeated and lost his arm during the fight. </a:t>
            </a:r>
          </a:p>
          <a:p>
            <a:pPr algn="just">
              <a:buFont typeface="Arial" pitchFamily="34" charset="0"/>
              <a:buChar char="•"/>
            </a:pPr>
            <a:endParaRPr lang="en-US" sz="1400" dirty="0"/>
          </a:p>
          <a:p>
            <a:pPr algn="just">
              <a:buFont typeface="Arial" pitchFamily="34" charset="0"/>
              <a:buChar char="•"/>
            </a:pPr>
            <a:endParaRPr lang="en-US" sz="1400" dirty="0" smtClean="0"/>
          </a:p>
          <a:p>
            <a:pPr algn="just">
              <a:buFont typeface="Arial" pitchFamily="34" charset="0"/>
              <a:buChar char="•"/>
            </a:pPr>
            <a:endParaRPr lang="en-US" sz="1400" dirty="0"/>
          </a:p>
          <a:p>
            <a:pPr algn="just">
              <a:buFont typeface="Arial" pitchFamily="34" charset="0"/>
              <a:buChar char="•"/>
            </a:pPr>
            <a:endParaRPr lang="en-US" sz="1400" dirty="0" smtClean="0"/>
          </a:p>
          <a:p>
            <a:pPr>
              <a:buFont typeface="Arial" pitchFamily="34" charset="0"/>
              <a:buChar char="•"/>
            </a:pPr>
            <a:endParaRPr lang="en-US" sz="1400" dirty="0" smtClean="0"/>
          </a:p>
          <a:p>
            <a:pPr>
              <a:buFont typeface="Arial" pitchFamily="34" charset="0"/>
              <a:buChar char="•"/>
            </a:pPr>
            <a:endParaRPr lang="en-US" sz="1400" dirty="0" smtClean="0"/>
          </a:p>
          <a:p>
            <a:endParaRPr lang="en-US" dirty="0"/>
          </a:p>
        </p:txBody>
      </p:sp>
      <p:pic>
        <p:nvPicPr>
          <p:cNvPr id="10" name="Picture 9" descr="2003-07-20.jpg"/>
          <p:cNvPicPr>
            <a:picLocks noChangeAspect="1"/>
          </p:cNvPicPr>
          <p:nvPr/>
        </p:nvPicPr>
        <p:blipFill>
          <a:blip r:embed="rId4" cstate="print"/>
          <a:stretch>
            <a:fillRect/>
          </a:stretch>
        </p:blipFill>
        <p:spPr>
          <a:xfrm>
            <a:off x="3644721" y="2053135"/>
            <a:ext cx="5196393" cy="4671505"/>
          </a:xfrm>
          <a:prstGeom prst="rect">
            <a:avLst/>
          </a:prstGeom>
        </p:spPr>
      </p:pic>
      <p:pic>
        <p:nvPicPr>
          <p:cNvPr id="2" name="Imag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536" y="3782372"/>
            <a:ext cx="2341441" cy="3068960"/>
          </a:xfrm>
          <a:prstGeom prst="rect">
            <a:avLst/>
          </a:prstGeo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8"/>
          <p:cNvPicPr>
            <a:picLocks noChangeAspect="1" noChangeArrowheads="1"/>
          </p:cNvPicPr>
          <p:nvPr/>
        </p:nvPicPr>
        <p:blipFill>
          <a:blip r:embed="rId3" cstate="print"/>
          <a:srcRect/>
          <a:stretch>
            <a:fillRect/>
          </a:stretch>
        </p:blipFill>
        <p:spPr bwMode="auto">
          <a:xfrm>
            <a:off x="7583933" y="134590"/>
            <a:ext cx="1452563" cy="846138"/>
          </a:xfrm>
          <a:prstGeom prst="rect">
            <a:avLst/>
          </a:prstGeom>
          <a:noFill/>
          <a:ln w="9525">
            <a:noFill/>
            <a:miter lim="800000"/>
            <a:headEnd/>
            <a:tailEnd/>
          </a:ln>
        </p:spPr>
      </p:pic>
      <p:sp>
        <p:nvSpPr>
          <p:cNvPr id="7172" name="Title 1"/>
          <p:cNvSpPr>
            <a:spLocks noGrp="1"/>
          </p:cNvSpPr>
          <p:nvPr>
            <p:ph type="title"/>
          </p:nvPr>
        </p:nvSpPr>
        <p:spPr>
          <a:xfrm>
            <a:off x="467544" y="404664"/>
            <a:ext cx="6562725" cy="720725"/>
          </a:xfrm>
        </p:spPr>
        <p:txBody>
          <a:bodyPr/>
          <a:lstStyle/>
          <a:p>
            <a:r>
              <a:rPr lang="fr-FR" altLang="en-US" sz="4400" spc="0" dirty="0" err="1" smtClean="0">
                <a:solidFill>
                  <a:schemeClr val="tx2"/>
                </a:solidFill>
                <a:latin typeface="+mn-lt"/>
              </a:rPr>
              <a:t>Sightseeing</a:t>
            </a:r>
            <a:endParaRPr lang="fr-FR" altLang="en-US" sz="4400" spc="0" dirty="0" smtClean="0">
              <a:solidFill>
                <a:schemeClr val="tx2"/>
              </a:solidFill>
              <a:latin typeface="+mn-lt"/>
            </a:endParaRPr>
          </a:p>
        </p:txBody>
      </p:sp>
      <p:sp>
        <p:nvSpPr>
          <p:cNvPr id="7" name="Content Placeholder 2"/>
          <p:cNvSpPr txBox="1">
            <a:spLocks/>
          </p:cNvSpPr>
          <p:nvPr/>
        </p:nvSpPr>
        <p:spPr bwMode="auto">
          <a:xfrm>
            <a:off x="323850" y="692150"/>
            <a:ext cx="5472113" cy="5861050"/>
          </a:xfrm>
          <a:prstGeom prst="rect">
            <a:avLst/>
          </a:prstGeom>
          <a:noFill/>
          <a:ln w="9525">
            <a:noFill/>
            <a:miter lim="800000"/>
            <a:headEnd/>
            <a:tailEnd/>
          </a:ln>
        </p:spPr>
        <p:txBody>
          <a:bodyPr/>
          <a:lstStyle/>
          <a:p>
            <a:pPr marL="342900" indent="-342900">
              <a:lnSpc>
                <a:spcPct val="80000"/>
              </a:lnSpc>
              <a:spcBef>
                <a:spcPct val="20000"/>
              </a:spcBef>
              <a:buFont typeface="Arial" charset="0"/>
              <a:buChar char="•"/>
              <a:defRPr/>
            </a:pPr>
            <a:endParaRPr lang="fr-FR" sz="1400" dirty="0">
              <a:latin typeface="+mn-lt"/>
            </a:endParaRPr>
          </a:p>
        </p:txBody>
      </p:sp>
      <p:sp>
        <p:nvSpPr>
          <p:cNvPr id="6" name="TextBox 5"/>
          <p:cNvSpPr txBox="1"/>
          <p:nvPr/>
        </p:nvSpPr>
        <p:spPr>
          <a:xfrm>
            <a:off x="683567" y="1412776"/>
            <a:ext cx="8146719" cy="646331"/>
          </a:xfrm>
          <a:prstGeom prst="rect">
            <a:avLst/>
          </a:prstGeom>
          <a:noFill/>
        </p:spPr>
        <p:txBody>
          <a:bodyPr wrap="square" rtlCol="0">
            <a:spAutoFit/>
          </a:bodyPr>
          <a:lstStyle/>
          <a:p>
            <a:r>
              <a:rPr lang="en-US" i="1" dirty="0" smtClean="0"/>
              <a:t>Two World Heritage Sites, one National Park, and 42 natural protected spaces are some of the treasures to be discovered in Tenerife</a:t>
            </a:r>
            <a:endParaRPr lang="en-US" dirty="0"/>
          </a:p>
        </p:txBody>
      </p:sp>
      <p:pic>
        <p:nvPicPr>
          <p:cNvPr id="13" name="Picture 12" descr="Parque_García_Sanabria,_Santa_Cruz_de_Tenerife,_España,_2012-12-15,_DD_05.jpg"/>
          <p:cNvPicPr>
            <a:picLocks noChangeAspect="1"/>
          </p:cNvPicPr>
          <p:nvPr/>
        </p:nvPicPr>
        <p:blipFill>
          <a:blip r:embed="rId4" cstate="print"/>
          <a:stretch>
            <a:fillRect/>
          </a:stretch>
        </p:blipFill>
        <p:spPr>
          <a:xfrm>
            <a:off x="1471489" y="2239370"/>
            <a:ext cx="6570873" cy="4384214"/>
          </a:xfrm>
          <a:prstGeom prst="rect">
            <a:avLst/>
          </a:prstGeom>
        </p:spPr>
      </p:pic>
      <p:sp>
        <p:nvSpPr>
          <p:cNvPr id="10" name="TextBox 9"/>
          <p:cNvSpPr txBox="1"/>
          <p:nvPr/>
        </p:nvSpPr>
        <p:spPr>
          <a:xfrm>
            <a:off x="1471489" y="6245423"/>
            <a:ext cx="3528391" cy="338554"/>
          </a:xfrm>
          <a:prstGeom prst="rect">
            <a:avLst/>
          </a:prstGeom>
          <a:noFill/>
        </p:spPr>
        <p:txBody>
          <a:bodyPr wrap="square" rtlCol="0">
            <a:spAutoFit/>
          </a:bodyPr>
          <a:lstStyle/>
          <a:p>
            <a:r>
              <a:rPr lang="en-GB" sz="1600" b="1" dirty="0" err="1" smtClean="0"/>
              <a:t>Parque</a:t>
            </a:r>
            <a:r>
              <a:rPr lang="en-GB" sz="1600" b="1" dirty="0" smtClean="0"/>
              <a:t> Garcia </a:t>
            </a:r>
            <a:r>
              <a:rPr lang="en-GB" sz="1600" b="1" dirty="0" err="1" smtClean="0"/>
              <a:t>Sanabria</a:t>
            </a:r>
            <a:endParaRPr lang="en-US" sz="2000"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8"/>
          <p:cNvPicPr>
            <a:picLocks noChangeAspect="1" noChangeArrowheads="1"/>
          </p:cNvPicPr>
          <p:nvPr/>
        </p:nvPicPr>
        <p:blipFill>
          <a:blip r:embed="rId3" cstate="print"/>
          <a:srcRect/>
          <a:stretch>
            <a:fillRect/>
          </a:stretch>
        </p:blipFill>
        <p:spPr bwMode="auto">
          <a:xfrm>
            <a:off x="7583933" y="134590"/>
            <a:ext cx="1452563" cy="846138"/>
          </a:xfrm>
          <a:prstGeom prst="rect">
            <a:avLst/>
          </a:prstGeom>
          <a:noFill/>
          <a:ln w="9525">
            <a:noFill/>
            <a:miter lim="800000"/>
            <a:headEnd/>
            <a:tailEnd/>
          </a:ln>
        </p:spPr>
      </p:pic>
      <p:sp>
        <p:nvSpPr>
          <p:cNvPr id="7172" name="Title 1"/>
          <p:cNvSpPr>
            <a:spLocks noGrp="1"/>
          </p:cNvSpPr>
          <p:nvPr>
            <p:ph type="title"/>
          </p:nvPr>
        </p:nvSpPr>
        <p:spPr>
          <a:xfrm>
            <a:off x="467544" y="371102"/>
            <a:ext cx="6562725" cy="720725"/>
          </a:xfrm>
        </p:spPr>
        <p:txBody>
          <a:bodyPr/>
          <a:lstStyle/>
          <a:p>
            <a:r>
              <a:rPr lang="fr-FR" altLang="en-US" sz="4400" spc="0" dirty="0" err="1" smtClean="0">
                <a:solidFill>
                  <a:schemeClr val="tx2"/>
                </a:solidFill>
                <a:latin typeface="+mn-lt"/>
              </a:rPr>
              <a:t>Sightseeing</a:t>
            </a:r>
            <a:endParaRPr lang="fr-FR" altLang="en-US" sz="4400" spc="0" dirty="0" smtClean="0">
              <a:solidFill>
                <a:schemeClr val="tx2"/>
              </a:solidFill>
              <a:latin typeface="+mn-lt"/>
            </a:endParaRPr>
          </a:p>
        </p:txBody>
      </p:sp>
      <p:sp>
        <p:nvSpPr>
          <p:cNvPr id="7" name="Content Placeholder 2"/>
          <p:cNvSpPr txBox="1">
            <a:spLocks/>
          </p:cNvSpPr>
          <p:nvPr/>
        </p:nvSpPr>
        <p:spPr bwMode="auto">
          <a:xfrm>
            <a:off x="323850" y="692150"/>
            <a:ext cx="5472113" cy="5861050"/>
          </a:xfrm>
          <a:prstGeom prst="rect">
            <a:avLst/>
          </a:prstGeom>
          <a:noFill/>
          <a:ln w="9525">
            <a:noFill/>
            <a:miter lim="800000"/>
            <a:headEnd/>
            <a:tailEnd/>
          </a:ln>
        </p:spPr>
        <p:txBody>
          <a:bodyPr/>
          <a:lstStyle/>
          <a:p>
            <a:pPr marL="342900" indent="-342900">
              <a:lnSpc>
                <a:spcPct val="80000"/>
              </a:lnSpc>
              <a:spcBef>
                <a:spcPct val="20000"/>
              </a:spcBef>
              <a:buFont typeface="Arial" charset="0"/>
              <a:buChar char="•"/>
              <a:defRPr/>
            </a:pPr>
            <a:endParaRPr lang="fr-FR" sz="1400" dirty="0">
              <a:latin typeface="+mn-lt"/>
            </a:endParaRPr>
          </a:p>
        </p:txBody>
      </p:sp>
      <p:pic>
        <p:nvPicPr>
          <p:cNvPr id="12" name="Picture 11" descr="Iglesia_de_Nuestra_Señora_de_la_Concepción,_Santa_Cruz_de_Tenerife,_España,_2012-12-15,_DD_06.jpg"/>
          <p:cNvPicPr>
            <a:picLocks noChangeAspect="1"/>
          </p:cNvPicPr>
          <p:nvPr/>
        </p:nvPicPr>
        <p:blipFill>
          <a:blip r:embed="rId4" cstate="print"/>
          <a:stretch>
            <a:fillRect/>
          </a:stretch>
        </p:blipFill>
        <p:spPr>
          <a:xfrm>
            <a:off x="2704697" y="1299689"/>
            <a:ext cx="4160917" cy="5565208"/>
          </a:xfrm>
          <a:prstGeom prst="rect">
            <a:avLst/>
          </a:prstGeom>
        </p:spPr>
      </p:pic>
      <p:sp>
        <p:nvSpPr>
          <p:cNvPr id="11" name="TextBox 10"/>
          <p:cNvSpPr txBox="1"/>
          <p:nvPr/>
        </p:nvSpPr>
        <p:spPr>
          <a:xfrm>
            <a:off x="2789386" y="6423580"/>
            <a:ext cx="3991537" cy="307777"/>
          </a:xfrm>
          <a:prstGeom prst="rect">
            <a:avLst/>
          </a:prstGeom>
          <a:noFill/>
        </p:spPr>
        <p:txBody>
          <a:bodyPr wrap="square" rtlCol="0">
            <a:spAutoFit/>
          </a:bodyPr>
          <a:lstStyle/>
          <a:p>
            <a:r>
              <a:rPr lang="en-GB" sz="1400" b="1" dirty="0" err="1" smtClean="0"/>
              <a:t>Iglesia</a:t>
            </a:r>
            <a:r>
              <a:rPr lang="en-GB" sz="1400" b="1" dirty="0" smtClean="0"/>
              <a:t> de </a:t>
            </a:r>
            <a:r>
              <a:rPr lang="en-GB" sz="1400" b="1" dirty="0" err="1" smtClean="0"/>
              <a:t>Nuestra</a:t>
            </a:r>
            <a:r>
              <a:rPr lang="en-GB" sz="1400" b="1" dirty="0" smtClean="0"/>
              <a:t> Senora de la Concepcion</a:t>
            </a:r>
            <a:endParaRPr lang="en-US" dirty="0"/>
          </a:p>
        </p:txBody>
      </p:sp>
    </p:spTree>
    <p:extLst>
      <p:ext uri="{BB962C8B-B14F-4D97-AF65-F5344CB8AC3E}">
        <p14:creationId xmlns:p14="http://schemas.microsoft.com/office/powerpoint/2010/main" val="3603581352"/>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p:cNvPicPr>
            <a:picLocks noChangeAspect="1" noChangeArrowheads="1"/>
          </p:cNvPicPr>
          <p:nvPr/>
        </p:nvPicPr>
        <p:blipFill>
          <a:blip r:embed="rId2" cstate="print"/>
          <a:srcRect/>
          <a:stretch>
            <a:fillRect/>
          </a:stretch>
        </p:blipFill>
        <p:spPr bwMode="auto">
          <a:xfrm>
            <a:off x="7583933" y="134590"/>
            <a:ext cx="1452563" cy="846138"/>
          </a:xfrm>
          <a:prstGeom prst="rect">
            <a:avLst/>
          </a:prstGeom>
          <a:noFill/>
          <a:ln w="9525">
            <a:noFill/>
            <a:miter lim="800000"/>
            <a:headEnd/>
            <a:tailEnd/>
          </a:ln>
        </p:spPr>
      </p:pic>
      <p:pic>
        <p:nvPicPr>
          <p:cNvPr id="5124" name="Picture 4" descr="parque mar&amp;#237;timo c&amp;#233;sar manrique"/>
          <p:cNvPicPr>
            <a:picLocks noChangeAspect="1" noChangeArrowheads="1"/>
          </p:cNvPicPr>
          <p:nvPr/>
        </p:nvPicPr>
        <p:blipFill>
          <a:blip r:embed="rId3" cstate="print"/>
          <a:srcRect/>
          <a:stretch>
            <a:fillRect/>
          </a:stretch>
        </p:blipFill>
        <p:spPr bwMode="auto">
          <a:xfrm>
            <a:off x="270124" y="1988840"/>
            <a:ext cx="8575223" cy="3843536"/>
          </a:xfrm>
          <a:prstGeom prst="rect">
            <a:avLst/>
          </a:prstGeom>
          <a:noFill/>
        </p:spPr>
      </p:pic>
      <p:sp>
        <p:nvSpPr>
          <p:cNvPr id="11" name="TextBox 10"/>
          <p:cNvSpPr txBox="1"/>
          <p:nvPr/>
        </p:nvSpPr>
        <p:spPr>
          <a:xfrm>
            <a:off x="270124" y="5555377"/>
            <a:ext cx="3168351" cy="276999"/>
          </a:xfrm>
          <a:prstGeom prst="rect">
            <a:avLst/>
          </a:prstGeom>
          <a:noFill/>
        </p:spPr>
        <p:txBody>
          <a:bodyPr wrap="square" rtlCol="0">
            <a:spAutoFit/>
          </a:bodyPr>
          <a:lstStyle/>
          <a:p>
            <a:r>
              <a:rPr lang="en-US" sz="1200" b="1" dirty="0" smtClean="0"/>
              <a:t>César </a:t>
            </a:r>
            <a:r>
              <a:rPr lang="en-US" sz="1200" b="1" dirty="0" err="1" smtClean="0"/>
              <a:t>Manrique</a:t>
            </a:r>
            <a:r>
              <a:rPr lang="en-US" sz="1200" b="1" dirty="0" smtClean="0"/>
              <a:t> Maritime Park</a:t>
            </a:r>
            <a:endParaRPr lang="en-US" dirty="0"/>
          </a:p>
        </p:txBody>
      </p:sp>
      <p:sp>
        <p:nvSpPr>
          <p:cNvPr id="14" name="Title 1"/>
          <p:cNvSpPr>
            <a:spLocks noGrp="1"/>
          </p:cNvSpPr>
          <p:nvPr>
            <p:ph type="title"/>
          </p:nvPr>
        </p:nvSpPr>
        <p:spPr>
          <a:xfrm>
            <a:off x="467544" y="371102"/>
            <a:ext cx="6562725" cy="720725"/>
          </a:xfrm>
        </p:spPr>
        <p:txBody>
          <a:bodyPr/>
          <a:lstStyle/>
          <a:p>
            <a:r>
              <a:rPr lang="fr-FR" altLang="en-US" sz="4400" spc="0" dirty="0" err="1" smtClean="0">
                <a:solidFill>
                  <a:schemeClr val="tx2"/>
                </a:solidFill>
                <a:latin typeface="+mn-lt"/>
              </a:rPr>
              <a:t>Sightseeing</a:t>
            </a:r>
            <a:endParaRPr lang="fr-FR" altLang="en-US" sz="4400" spc="0" dirty="0" smtClean="0">
              <a:solidFill>
                <a:schemeClr val="tx2"/>
              </a:solidFill>
              <a:latin typeface="+mn-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p:cNvPicPr>
            <a:picLocks noChangeAspect="1" noChangeArrowheads="1"/>
          </p:cNvPicPr>
          <p:nvPr/>
        </p:nvPicPr>
        <p:blipFill>
          <a:blip r:embed="rId2" cstate="print"/>
          <a:srcRect/>
          <a:stretch>
            <a:fillRect/>
          </a:stretch>
        </p:blipFill>
        <p:spPr bwMode="auto">
          <a:xfrm>
            <a:off x="7583933" y="134590"/>
            <a:ext cx="1452563" cy="846138"/>
          </a:xfrm>
          <a:prstGeom prst="rect">
            <a:avLst/>
          </a:prstGeom>
          <a:noFill/>
          <a:ln w="9525">
            <a:noFill/>
            <a:miter lim="800000"/>
            <a:headEnd/>
            <a:tailEnd/>
          </a:ln>
        </p:spPr>
      </p:pic>
      <p:pic>
        <p:nvPicPr>
          <p:cNvPr id="10" name="Picture 9" descr="maxresdefault.jpg"/>
          <p:cNvPicPr>
            <a:picLocks noChangeAspect="1"/>
          </p:cNvPicPr>
          <p:nvPr/>
        </p:nvPicPr>
        <p:blipFill>
          <a:blip r:embed="rId3" cstate="print"/>
          <a:stretch>
            <a:fillRect/>
          </a:stretch>
        </p:blipFill>
        <p:spPr>
          <a:xfrm>
            <a:off x="316557" y="1700808"/>
            <a:ext cx="8575923" cy="4703273"/>
          </a:xfrm>
          <a:prstGeom prst="rect">
            <a:avLst/>
          </a:prstGeom>
        </p:spPr>
      </p:pic>
      <p:sp>
        <p:nvSpPr>
          <p:cNvPr id="9" name="TextBox 8"/>
          <p:cNvSpPr txBox="1"/>
          <p:nvPr/>
        </p:nvSpPr>
        <p:spPr>
          <a:xfrm>
            <a:off x="316557" y="6069533"/>
            <a:ext cx="4176464" cy="338554"/>
          </a:xfrm>
          <a:prstGeom prst="rect">
            <a:avLst/>
          </a:prstGeom>
          <a:noFill/>
        </p:spPr>
        <p:txBody>
          <a:bodyPr wrap="square" rtlCol="0">
            <a:spAutoFit/>
          </a:bodyPr>
          <a:lstStyle/>
          <a:p>
            <a:r>
              <a:rPr lang="en-GB" sz="1600" b="1" dirty="0" smtClean="0"/>
              <a:t>Playa de </a:t>
            </a:r>
            <a:r>
              <a:rPr lang="en-GB" sz="1600" b="1" dirty="0" err="1" smtClean="0"/>
              <a:t>las</a:t>
            </a:r>
            <a:r>
              <a:rPr lang="en-GB" sz="1600" b="1" dirty="0" smtClean="0"/>
              <a:t> </a:t>
            </a:r>
            <a:r>
              <a:rPr lang="en-GB" sz="1600" b="1" dirty="0" err="1" smtClean="0"/>
              <a:t>Teresitas</a:t>
            </a:r>
            <a:endParaRPr lang="en-US" sz="1600" dirty="0"/>
          </a:p>
        </p:txBody>
      </p:sp>
      <p:sp>
        <p:nvSpPr>
          <p:cNvPr id="12" name="Title 1"/>
          <p:cNvSpPr>
            <a:spLocks noGrp="1"/>
          </p:cNvSpPr>
          <p:nvPr>
            <p:ph type="title"/>
          </p:nvPr>
        </p:nvSpPr>
        <p:spPr>
          <a:xfrm>
            <a:off x="467544" y="371102"/>
            <a:ext cx="6562725" cy="720725"/>
          </a:xfrm>
        </p:spPr>
        <p:txBody>
          <a:bodyPr/>
          <a:lstStyle/>
          <a:p>
            <a:r>
              <a:rPr lang="fr-FR" altLang="en-US" sz="4400" spc="0" dirty="0" err="1" smtClean="0">
                <a:solidFill>
                  <a:schemeClr val="tx2"/>
                </a:solidFill>
                <a:latin typeface="+mn-lt"/>
              </a:rPr>
              <a:t>Sightseeing</a:t>
            </a:r>
            <a:endParaRPr lang="fr-FR" altLang="en-US" sz="4400" spc="0" dirty="0" smtClean="0">
              <a:solidFill>
                <a:schemeClr val="tx2"/>
              </a:solidFill>
              <a:latin typeface="+mn-lt"/>
            </a:endParaRPr>
          </a:p>
        </p:txBody>
      </p:sp>
    </p:spTree>
    <p:extLst>
      <p:ext uri="{BB962C8B-B14F-4D97-AF65-F5344CB8AC3E}">
        <p14:creationId xmlns:p14="http://schemas.microsoft.com/office/powerpoint/2010/main" val="276462644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3273</TotalTime>
  <Words>355</Words>
  <Application>Microsoft Office PowerPoint</Application>
  <PresentationFormat>Affichage à l'écran (4:3)</PresentationFormat>
  <Paragraphs>71</Paragraphs>
  <Slides>16</Slides>
  <Notes>4</Notes>
  <HiddenSlides>0</HiddenSlides>
  <MMClips>0</MMClips>
  <ScaleCrop>false</ScaleCrop>
  <HeadingPairs>
    <vt:vector size="4" baseType="variant">
      <vt:variant>
        <vt:lpstr>Thème</vt:lpstr>
      </vt:variant>
      <vt:variant>
        <vt:i4>1</vt:i4>
      </vt:variant>
      <vt:variant>
        <vt:lpstr>Titres des diapositives</vt:lpstr>
      </vt:variant>
      <vt:variant>
        <vt:i4>16</vt:i4>
      </vt:variant>
    </vt:vector>
  </HeadingPairs>
  <TitlesOfParts>
    <vt:vector size="17" baseType="lpstr">
      <vt:lpstr>Metro</vt:lpstr>
      <vt:lpstr>        3GPP RAN3#87 BIS Monday 20 to Friday 24 APRIL 2015 in Santa Cruz, Hotel Mencey  The European Friends of 3GPP Alcatel-Lucent, Apple, BlackBerry, Ericsson, Huawei, Intel, Motorola, Nokia, Orange, Qualcomm, SIM Alliance,  Sony, Telecom Italia, Telefonica, Telenor, TeliaSonera, T-Mobile, Vodafone  have the pleasure of welcoming you to the above mentioned meetings.</vt:lpstr>
      <vt:lpstr>Welcome to Santa Cruz</vt:lpstr>
      <vt:lpstr>Présentation PowerPoint</vt:lpstr>
      <vt:lpstr>Présentation PowerPoint</vt:lpstr>
      <vt:lpstr>Some history: Tenerife</vt:lpstr>
      <vt:lpstr>Sightseeing</vt:lpstr>
      <vt:lpstr>Sightseeing</vt:lpstr>
      <vt:lpstr>Sightseeing</vt:lpstr>
      <vt:lpstr>Sightseeing</vt:lpstr>
      <vt:lpstr>Auditorio de Tenerife</vt:lpstr>
      <vt:lpstr>Sightseeing</vt:lpstr>
      <vt:lpstr>Sightseeing</vt:lpstr>
      <vt:lpstr>Sightseeing</vt:lpstr>
      <vt:lpstr>Restaurants</vt:lpstr>
      <vt:lpstr>Meeting Information</vt:lpstr>
      <vt:lpstr>     Have a great time in Santa Cruz!</vt:lpstr>
    </vt:vector>
  </TitlesOfParts>
  <Company>Vodafone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Vienna</dc:title>
  <dc:creator>Johannes Achter, DTAG</dc:creator>
  <cp:lastModifiedBy>MULLER Julien IMT/OLN</cp:lastModifiedBy>
  <cp:revision>182</cp:revision>
  <dcterms:created xsi:type="dcterms:W3CDTF">2012-11-06T14:31:51Z</dcterms:created>
  <dcterms:modified xsi:type="dcterms:W3CDTF">2015-04-20T07:38:42Z</dcterms:modified>
</cp:coreProperties>
</file>