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80" r:id="rId9"/>
    <p:sldId id="944" r:id="rId10"/>
    <p:sldId id="952" r:id="rId11"/>
    <p:sldId id="953" r:id="rId12"/>
    <p:sldId id="977"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41503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23bis</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24</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20 -24 May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Fukuoka, Japan</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RAN3#124 is a F2F Meeting with 1-way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#124</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#124</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#124 takes place on 20 - 24 May</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20 -24 May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7162</Words>
  <Application>WPS 演示</Application>
  <PresentationFormat/>
  <Paragraphs>172</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2_Office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1-way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7550</cp:revision>
  <dcterms:created xsi:type="dcterms:W3CDTF">2009-06-02T04:11:00Z</dcterms:created>
  <dcterms:modified xsi:type="dcterms:W3CDTF">2024-04-29T03:59:11Z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