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15"/>
  </p:handoutMasterIdLst>
  <p:sldIdLst>
    <p:sldId id="754" r:id="rId4"/>
    <p:sldId id="666" r:id="rId6"/>
    <p:sldId id="948" r:id="rId7"/>
    <p:sldId id="957" r:id="rId8"/>
    <p:sldId id="944" r:id="rId9"/>
    <p:sldId id="952" r:id="rId10"/>
    <p:sldId id="953" r:id="rId11"/>
    <p:sldId id="977" r:id="rId12"/>
    <p:sldId id="975" r:id="rId13"/>
    <p:sldId id="906" r:id="rId14"/>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R3-23</a:t>
            </a:r>
            <a:r>
              <a:rPr kumimoji="0" lang="en-US" sz="1800" b="0" i="0" u="none" strike="noStrike" kern="0" cap="none" spc="0" normalizeH="0" baseline="0" noProof="0" dirty="0">
                <a:ln>
                  <a:noFill/>
                </a:ln>
                <a:solidFill>
                  <a:schemeClr val="tx1"/>
                </a:solidFill>
                <a:effectLst/>
                <a:uLnTx/>
                <a:uFillTx/>
                <a:latin typeface="+mn-lt"/>
                <a:ea typeface="+mn-ea"/>
                <a:cs typeface="+mn-cs"/>
              </a:rPr>
              <a:t>37</a:t>
            </a:r>
            <a:r>
              <a:rPr kumimoji="0" lang="en-US" sz="1800" b="0" i="0" u="none" strike="noStrike" kern="0" cap="none" spc="0" normalizeH="0" baseline="0" noProof="0" dirty="0">
                <a:ln>
                  <a:noFill/>
                </a:ln>
                <a:solidFill>
                  <a:schemeClr val="tx1"/>
                </a:solidFill>
                <a:effectLst/>
                <a:uLnTx/>
                <a:uFillTx/>
                <a:latin typeface="+mn-lt"/>
                <a:ea typeface="+mn-ea"/>
                <a:cs typeface="+mn-cs"/>
              </a:rPr>
              <a:t>0</a:t>
            </a:r>
            <a:r>
              <a:rPr kumimoji="0" lang="en-US" sz="1800" b="0" i="0" u="none" strike="noStrike" kern="0" cap="none" spc="0" normalizeH="0" baseline="0" noProof="0" dirty="0">
                <a:ln>
                  <a:noFill/>
                </a:ln>
                <a:solidFill>
                  <a:schemeClr val="tx1"/>
                </a:solidFill>
                <a:effectLst/>
                <a:uLnTx/>
                <a:uFillTx/>
                <a:latin typeface="+mn-lt"/>
                <a:ea typeface="+mn-ea"/>
                <a:cs typeface="+mn-cs"/>
              </a:rPr>
              <a:t>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21</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23</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26, Feb -1 Mar 2024</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Athens, Greece</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4</a:t>
            </a:r>
            <a:r>
              <a:rPr lang="en-US" altLang="zh-CN" sz="2000" b="1" dirty="0">
                <a:latin typeface="Calibri" panose="020F0502020204030204" pitchFamily="34" charset="0"/>
                <a:ea typeface="MS PGothic" panose="020B0600070205080204" pitchFamily="34" charset="-128"/>
              </a:rPr>
              <a:t>xxxx</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RAN3#123 is a F2F Meeting with 1-way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#123</a:t>
            </a:r>
            <a:endParaRPr kumimoji="0" lang="en-US" altLang="en-US"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effectLst/>
                <a:uLnTx/>
                <a:uFillTx/>
                <a:sym typeface="+mn-ea"/>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#123</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#123 takes place on 26, Feb -1 Mar</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26, Feb -1 Mar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“Offline” discussions by e-mail</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E-mail discussions 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the other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a:t>
            </a:r>
            <a:r>
              <a:rPr kumimoji="0" lang="en-US" altLang="en-GB" sz="1800" b="1" i="0" u="none" strike="noStrike" kern="0" cap="none" spc="0" normalizeH="0" baseline="0" noProof="0" dirty="0">
                <a:ln>
                  <a:noFill/>
                </a:ln>
                <a:effectLst/>
                <a:highlight>
                  <a:srgbClr val="FFFF00"/>
                </a:highlight>
                <a:uLnTx/>
                <a:uFillTx/>
                <a:ea typeface="+mn-ea"/>
                <a:cs typeface="+mn-cs"/>
              </a:rPr>
              <a:t>NOT </a:t>
            </a:r>
            <a:r>
              <a:rPr kumimoji="0" lang="en-US" altLang="en-GB" sz="1800" b="0" i="0" u="none" strike="noStrike" kern="0" cap="none" spc="0" normalizeH="0" baseline="0" noProof="0" dirty="0">
                <a:ln>
                  <a:noFill/>
                </a:ln>
                <a:effectLst/>
                <a:highlight>
                  <a:srgbClr val="FFFF00"/>
                </a:highlight>
                <a:uLnTx/>
                <a:uFillTx/>
                <a:ea typeface="+mn-ea"/>
                <a:cs typeface="+mn-cs"/>
              </a:rPr>
              <a:t>be used in </a:t>
            </a:r>
            <a:r>
              <a:rPr lang="en-US" altLang="en-GB" sz="1800" noProof="0" dirty="0">
                <a:ln>
                  <a:noFill/>
                </a:ln>
                <a:effectLst/>
                <a:highlight>
                  <a:srgbClr val="FFFF00"/>
                </a:highlight>
                <a:uLnTx/>
                <a:uFillTx/>
                <a:ea typeface="+mn-ea"/>
                <a:cs typeface="+mn-cs"/>
                <a:sym typeface="+mn-ea"/>
              </a:rPr>
              <a:t>1-way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R18 topics plan to be treated on Thursday can book the breakout room on Monnday and Tuesday. Furthermore, the reserved time slot should not exceed 2hours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8069</Words>
  <Application>WPS 演示</Application>
  <PresentationFormat/>
  <Paragraphs>122</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10</vt:i4>
      </vt:variant>
    </vt:vector>
  </HeadingPairs>
  <TitlesOfParts>
    <vt:vector size="22" baseType="lpstr">
      <vt:lpstr>Arial</vt:lpstr>
      <vt:lpstr>宋体</vt:lpstr>
      <vt:lpstr>Wingdings</vt:lpstr>
      <vt:lpstr>MS PGothic</vt:lpstr>
      <vt:lpstr>Calibri</vt:lpstr>
      <vt:lpstr>MS PMincho</vt:lpstr>
      <vt:lpstr>Yu Gothic</vt:lpstr>
      <vt:lpstr>微软雅黑</vt:lpstr>
      <vt:lpstr>Arial Unicode MS</vt:lpstr>
      <vt:lpstr>Office Theme</vt:lpstr>
      <vt:lpstr>1_Office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1-way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7537</cp:revision>
  <dcterms:created xsi:type="dcterms:W3CDTF">2009-06-02T04:11:00Z</dcterms:created>
  <dcterms:modified xsi:type="dcterms:W3CDTF">2024-01-08T09:09:09Z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