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16"/>
  </p:handoutMasterIdLst>
  <p:sldIdLst>
    <p:sldId id="754" r:id="rId5"/>
    <p:sldId id="666" r:id="rId7"/>
    <p:sldId id="948" r:id="rId8"/>
    <p:sldId id="957" r:id="rId9"/>
    <p:sldId id="944" r:id="rId10"/>
    <p:sldId id="952" r:id="rId11"/>
    <p:sldId id="953" r:id="rId12"/>
    <p:sldId id="971" r:id="rId13"/>
    <p:sldId id="975" r:id="rId14"/>
    <p:sldId id="906" r:id="rId15"/>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4.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R3-23</a:t>
            </a:r>
            <a:r>
              <a:rPr kumimoji="0" lang="en-US" sz="1800" b="0" i="0" u="none" strike="noStrike" kern="0" cap="none" spc="0" normalizeH="0" baseline="0" noProof="0" dirty="0">
                <a:ln>
                  <a:noFill/>
                </a:ln>
                <a:solidFill>
                  <a:schemeClr val="tx1"/>
                </a:solidFill>
                <a:effectLst/>
                <a:uLnTx/>
                <a:uFillTx/>
                <a:latin typeface="+mn-lt"/>
                <a:ea typeface="+mn-ea"/>
                <a:cs typeface="+mn-cs"/>
              </a:rPr>
              <a:t>2503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20</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21</a:t>
            </a:r>
            <a:br>
              <a:rPr lang="ja-JP" altLang="en-GB" sz="2000" dirty="0">
                <a:latin typeface="Calibri" panose="020F0502020204030204" pitchFamily="34" charset="0"/>
                <a:ea typeface="MS PGothic" panose="020B0600070205080204" pitchFamily="34" charset="-128"/>
              </a:rPr>
            </a:br>
            <a:r>
              <a:rPr lang="ja-JP" altLang="en-GB" sz="2000" dirty="0">
                <a:latin typeface="Calibri" panose="020F0502020204030204" pitchFamily="34" charset="0"/>
                <a:ea typeface="MS PGothic" panose="020B0600070205080204" pitchFamily="34" charset="-128"/>
              </a:rPr>
              <a:t>2</a:t>
            </a:r>
            <a:r>
              <a:rPr lang="en-US" altLang="ja-JP" sz="2000" dirty="0">
                <a:latin typeface="Calibri" panose="020F0502020204030204" pitchFamily="34" charset="0"/>
                <a:ea typeface="MS PGothic" panose="020B0600070205080204" pitchFamily="34" charset="-128"/>
              </a:rPr>
              <a:t>1 -25 Aug 2023</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Toulouse, France</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zh-CN" sz="2000" b="1" dirty="0">
                <a:latin typeface="Calibri" panose="020F0502020204030204" pitchFamily="34" charset="0"/>
                <a:ea typeface="MS PGothic" panose="020B0600070205080204" pitchFamily="34" charset="-128"/>
              </a:rPr>
              <a:t>3xxxx</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RAN3#121 is a F2F Meeting with 1-way Remote Access (“listen only” mode for remote delegates)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#121</a:t>
            </a:r>
            <a:endParaRPr kumimoji="0" lang="en-US" altLang="en-US"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effectLst/>
                <a:uLnTx/>
                <a:uFillTx/>
                <a:sym typeface="+mn-ea"/>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#121</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#121 takes place on  21 -25 Aug</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21 -25 Aug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“Offline” discussions 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the other one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a:t>
            </a:r>
            <a:r>
              <a:rPr kumimoji="0" lang="en-US" altLang="en-GB" sz="1800" b="1" i="0" u="none" strike="noStrike" kern="0" cap="none" spc="0" normalizeH="0" baseline="0" noProof="0" dirty="0">
                <a:ln>
                  <a:noFill/>
                </a:ln>
                <a:effectLst/>
                <a:highlight>
                  <a:srgbClr val="FFFF00"/>
                </a:highlight>
                <a:uLnTx/>
                <a:uFillTx/>
                <a:ea typeface="+mn-ea"/>
                <a:cs typeface="+mn-cs"/>
              </a:rPr>
              <a:t>NOT </a:t>
            </a:r>
            <a:r>
              <a:rPr kumimoji="0" lang="en-US" altLang="en-GB" sz="1800" b="0" i="0" u="none" strike="noStrike" kern="0" cap="none" spc="0" normalizeH="0" baseline="0" noProof="0" dirty="0">
                <a:ln>
                  <a:noFill/>
                </a:ln>
                <a:effectLst/>
                <a:highlight>
                  <a:srgbClr val="FFFF00"/>
                </a:highlight>
                <a:uLnTx/>
                <a:uFillTx/>
                <a:ea typeface="+mn-ea"/>
                <a:cs typeface="+mn-cs"/>
              </a:rPr>
              <a:t>be used in </a:t>
            </a:r>
            <a:r>
              <a:rPr lang="en-US" altLang="en-GB" sz="1800" noProof="0" dirty="0">
                <a:ln>
                  <a:noFill/>
                </a:ln>
                <a:effectLst/>
                <a:highlight>
                  <a:srgbClr val="FFFF00"/>
                </a:highlight>
                <a:uLnTx/>
                <a:uFillTx/>
                <a:ea typeface="+mn-ea"/>
                <a:cs typeface="+mn-cs"/>
                <a:sym typeface="+mn-ea"/>
              </a:rPr>
              <a:t>1-way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GB" sz="1535"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7608570" y="4077335"/>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7608570" y="4077335"/>
                        <a:ext cx="971550" cy="952500"/>
                      </a:xfrm>
                      <a:prstGeom prst="rect">
                        <a:avLst/>
                      </a:prstGeom>
                    </p:spPr>
                  </p:pic>
                </p:oleObj>
              </mc:Fallback>
            </mc:AlternateContent>
          </a:graphicData>
        </a:graphic>
      </p:graphicFrame>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7662</Words>
  <Application>WPS 演示</Application>
  <PresentationFormat/>
  <Paragraphs>119</Paragraphs>
  <Slides>10</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10</vt:i4>
      </vt:variant>
    </vt:vector>
  </HeadingPairs>
  <TitlesOfParts>
    <vt:vector size="23" baseType="lpstr">
      <vt:lpstr>Arial</vt:lpstr>
      <vt:lpstr>宋体</vt:lpstr>
      <vt:lpstr>Wingdings</vt:lpstr>
      <vt:lpstr>MS PGothic</vt:lpstr>
      <vt:lpstr>Calibri</vt:lpstr>
      <vt:lpstr>MS PMincho</vt:lpstr>
      <vt:lpstr>Yu Gothic</vt:lpstr>
      <vt:lpstr>微软雅黑</vt:lpstr>
      <vt:lpstr>Arial Unicode MS</vt:lpstr>
      <vt:lpstr>Office Theme</vt:lpstr>
      <vt:lpstr>2_Office Theme</vt:lpstr>
      <vt:lpstr>1_Office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1-way Remote Access</vt:lpstr>
      <vt:lpstr>   F2F Meeting with 1-way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7528</cp:revision>
  <dcterms:created xsi:type="dcterms:W3CDTF">2009-06-02T04:11:00Z</dcterms:created>
  <dcterms:modified xsi:type="dcterms:W3CDTF">2023-06-29T13:12:10Z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2052-11.8.2.9022</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ies>
</file>