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6"/>
  </p:handoutMasterIdLst>
  <p:sldIdLst>
    <p:sldId id="754" r:id="rId5"/>
    <p:sldId id="666" r:id="rId7"/>
    <p:sldId id="948" r:id="rId8"/>
    <p:sldId id="957" r:id="rId9"/>
    <p:sldId id="944" r:id="rId10"/>
    <p:sldId id="952" r:id="rId11"/>
    <p:sldId id="953" r:id="rId12"/>
    <p:sldId id="971"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4.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R3-23</a:t>
            </a:r>
            <a:r>
              <a:rPr kumimoji="0" lang="en-US" sz="1800" b="0" i="0" u="none" strike="noStrike" kern="0" cap="none" spc="0" normalizeH="0" baseline="0" noProof="0" dirty="0">
                <a:ln>
                  <a:noFill/>
                </a:ln>
                <a:solidFill>
                  <a:schemeClr val="tx1"/>
                </a:solidFill>
                <a:effectLst/>
                <a:uLnTx/>
                <a:uFillTx/>
                <a:latin typeface="+mn-lt"/>
                <a:ea typeface="+mn-ea"/>
                <a:cs typeface="+mn-cs"/>
              </a:rPr>
              <a:t>2503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20</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21bis</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9 -13 Oct 2023</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Xiamen, China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35003</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RAN3#121bis is a F2F Meeting with 2-way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#121bis</a:t>
            </a:r>
            <a:endParaRPr kumimoji="0" lang="en-US" altLang="en-US"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effectLst/>
                <a:uLnTx/>
                <a:uFillTx/>
                <a:sym typeface="+mn-ea"/>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#121bis</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#121bis takes place on  9 -13 Oct</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9 -13 Oct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by e-mail</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E-mail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lnSpcReduction="1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2-way remote access: MCC will provide USB device to transfer the audio from those connected to GTW session to the meeting room</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Two meeting rooms: one for main session, the other one for offline discussion </a:t>
            </a:r>
            <a:r>
              <a:rPr kumimoji="0" lang="en-GB" altLang="fr-FR" sz="1800" b="0" i="0" u="none" strike="noStrike" kern="0" cap="none" spc="0" normalizeH="0" baseline="0" noProof="0" dirty="0">
                <a:ln>
                  <a:noFill/>
                </a:ln>
                <a:effectLst/>
                <a:highlight>
                  <a:srgbClr val="FFFF00"/>
                </a:highlight>
                <a:uLnTx/>
                <a:uFillTx/>
                <a:ea typeface="+mn-ea"/>
                <a:cs typeface="+mn-cs"/>
              </a:rPr>
              <a:t>(</a:t>
            </a:r>
            <a:r>
              <a:rPr kumimoji="0" lang="en-US" altLang="en-GB" sz="1800" b="0" i="0" u="none" strike="noStrike" kern="0" cap="none" spc="0" normalizeH="0" baseline="0" noProof="0" dirty="0">
                <a:ln>
                  <a:noFill/>
                </a:ln>
                <a:effectLst/>
                <a:highlight>
                  <a:srgbClr val="FFFF00"/>
                </a:highlight>
                <a:uLnTx/>
                <a:uFillTx/>
                <a:ea typeface="+mn-ea"/>
                <a:cs typeface="+mn-cs"/>
              </a:rPr>
              <a:t>for RAN3#121bis, two-way remote access is available for the main meeting room and offline breakout room.</a:t>
            </a:r>
            <a:r>
              <a:rPr kumimoji="0" lang="en-GB" altLang="fr-FR" sz="1800" b="0" i="0" u="none" strike="noStrike" kern="0" cap="none" spc="0" normalizeH="0" baseline="0" noProof="0" dirty="0">
                <a:ln>
                  <a:noFill/>
                </a:ln>
                <a:effectLst/>
                <a:highlight>
                  <a:srgbClr val="FFFF00"/>
                </a:highlight>
                <a:uLnTx/>
                <a:uFillTx/>
                <a:ea typeface="+mn-ea"/>
                <a:cs typeface="+mn-cs"/>
              </a:rPr>
              <a:t>)</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TOHRU is planned to be used in order to manage the hand raising sequence including remote participants. </a:t>
            </a:r>
            <a:r>
              <a:rPr kumimoji="0" lang="en-GB" altLang="fr-FR" sz="1800" b="0" i="0" u="none" strike="noStrike" kern="0" cap="none" spc="0" normalizeH="0" baseline="0" noProof="0" dirty="0">
                <a:ln>
                  <a:noFill/>
                </a:ln>
                <a:effectLst/>
                <a:highlight>
                  <a:srgbClr val="FFFF00"/>
                </a:highlight>
                <a:uLnTx/>
                <a:uFillTx/>
                <a:ea typeface="+mn-ea"/>
                <a:cs typeface="+mn-cs"/>
              </a:rPr>
              <a:t>All delegates should use TOHRU when you want to speak.</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 if available.</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all offline discussion should provide the brief summary of offline discussion over RAN3 email reflector.</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R18 WIs plan to be treated on Thursday can book the breakout room on Monnday and Tuesday. Furthermore, the reserved time slot should not exceed 2hours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8169</Words>
  <Application>WPS 演示</Application>
  <PresentationFormat/>
  <Paragraphs>123</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3"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1_Office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2-way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7528</cp:revision>
  <dcterms:created xsi:type="dcterms:W3CDTF">2009-06-02T04:11:00Z</dcterms:created>
  <dcterms:modified xsi:type="dcterms:W3CDTF">2023-09-28T03:05:00Z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