
<file path=[Content_Types].xml><?xml version="1.0" encoding="utf-8"?>
<Types xmlns="http://schemas.openxmlformats.org/package/2006/content-types">
  <Default Extension="vml" ContentType="application/vnd.openxmlformats-officedocument.vmlDrawing"/>
  <Default Extension="bin" ContentType="application/vnd.openxmlformats-officedocument.oleObject"/>
  <Default Extension="jpeg" ContentType="image/jpeg"/>
  <Default Extension="JPG" ContentType="image/.jpg"/>
  <Default Extension="wmf" ContentType="image/x-wmf"/>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slideLayouts/slideLayout19.xml" ContentType="application/vnd.openxmlformats-officedocument.presentationml.slideLayout+xml"/>
  <Override PartName="/ppt/slideLayouts/slideLayout190.xml" ContentType="application/vnd.openxmlformats-officedocument.presentationml.slideLayout+xml"/>
  <Override PartName="/ppt/slideLayouts/slideLayout191.xml" ContentType="application/vnd.openxmlformats-officedocument.presentationml.slideLayout+xml"/>
  <Override PartName="/ppt/slideLayouts/slideLayout192.xml" ContentType="application/vnd.openxmlformats-officedocument.presentationml.slideLayout+xml"/>
  <Override PartName="/ppt/slideLayouts/slideLayout193.xml" ContentType="application/vnd.openxmlformats-officedocument.presentationml.slideLayout+xml"/>
  <Override PartName="/ppt/slideLayouts/slideLayout194.xml" ContentType="application/vnd.openxmlformats-officedocument.presentationml.slideLayout+xml"/>
  <Override PartName="/ppt/slideLayouts/slideLayout195.xml" ContentType="application/vnd.openxmlformats-officedocument.presentationml.slideLayout+xml"/>
  <Override PartName="/ppt/slideLayouts/slideLayout196.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Masters/slideMaster1.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10.xml" ContentType="application/vnd.openxmlformats-officedocument.theme+xml"/>
  <Override PartName="/ppt/theme/theme11.xml" ContentType="application/vnd.openxmlformats-officedocument.theme+xml"/>
  <Override PartName="/ppt/theme/theme12.xml" ContentType="application/vnd.openxmlformats-officedocument.theme+xml"/>
  <Override PartName="/ppt/theme/theme13.xml" ContentType="application/vnd.openxmlformats-officedocument.theme+xml"/>
  <Override PartName="/ppt/theme/theme14.xml" ContentType="application/vnd.openxmlformats-officedocument.theme+xml"/>
  <Override PartName="/ppt/theme/theme15.xml" ContentType="application/vnd.openxmlformats-officedocument.theme+xml"/>
  <Override PartName="/ppt/theme/theme16.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3" r:id="rId3"/>
    <p:sldMasterId id="2147483678" r:id="rId4"/>
    <p:sldMasterId id="2147483693" r:id="rId5"/>
    <p:sldMasterId id="2147483708" r:id="rId6"/>
    <p:sldMasterId id="2147483723" r:id="rId7"/>
    <p:sldMasterId id="2147483738" r:id="rId8"/>
    <p:sldMasterId id="2147483753" r:id="rId9"/>
    <p:sldMasterId id="2147483768" r:id="rId10"/>
    <p:sldMasterId id="2147483783" r:id="rId11"/>
    <p:sldMasterId id="2147483798" r:id="rId12"/>
    <p:sldMasterId id="2147483813" r:id="rId13"/>
    <p:sldMasterId id="2147483828" r:id="rId14"/>
    <p:sldMasterId id="2147483843" r:id="rId15"/>
  </p:sldMasterIdLst>
  <p:notesMasterIdLst>
    <p:notesMasterId r:id="rId17"/>
  </p:notesMasterIdLst>
  <p:handoutMasterIdLst>
    <p:handoutMasterId r:id="rId45"/>
  </p:handoutMasterIdLst>
  <p:sldIdLst>
    <p:sldId id="303" r:id="rId16"/>
    <p:sldId id="1280" r:id="rId18"/>
    <p:sldId id="1281" r:id="rId19"/>
    <p:sldId id="1282" r:id="rId20"/>
    <p:sldId id="1283" r:id="rId21"/>
    <p:sldId id="1184" r:id="rId22"/>
    <p:sldId id="941" r:id="rId23"/>
    <p:sldId id="1128" r:id="rId24"/>
    <p:sldId id="1241" r:id="rId25"/>
    <p:sldId id="1306" r:id="rId26"/>
    <p:sldId id="1307" r:id="rId27"/>
    <p:sldId id="1308" r:id="rId28"/>
    <p:sldId id="1149" r:id="rId29"/>
    <p:sldId id="1150" r:id="rId30"/>
    <p:sldId id="1049" r:id="rId31"/>
    <p:sldId id="1266" r:id="rId32"/>
    <p:sldId id="1016" r:id="rId33"/>
    <p:sldId id="954" r:id="rId34"/>
    <p:sldId id="1286" r:id="rId35"/>
    <p:sldId id="956" r:id="rId36"/>
    <p:sldId id="1258" r:id="rId37"/>
    <p:sldId id="1004" r:id="rId38"/>
    <p:sldId id="1129" r:id="rId39"/>
    <p:sldId id="1067" r:id="rId40"/>
    <p:sldId id="1124" r:id="rId41"/>
    <p:sldId id="1287" r:id="rId42"/>
    <p:sldId id="1279" r:id="rId43"/>
    <p:sldId id="940" r:id="rId44"/>
  </p:sldIdLst>
  <p:sldSz cx="9144000" cy="6858000" type="screen4x3"/>
  <p:notesSz cx="7010400" cy="9296400"/>
  <p:defaultTextStyle>
    <a:defPPr>
      <a:defRPr lang="en-GB"/>
    </a:defPPr>
    <a:lvl1pPr marL="0" lvl="0"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Calibri" panose="020F0502020204030204" pitchFamily="34" charset="0"/>
        <a:ea typeface="MS PGothic" panose="020B0600070205080204" pitchFamily="34" charset="-128"/>
        <a:cs typeface="+mn-cs"/>
      </a:defRPr>
    </a:lvl1pPr>
    <a:lvl2pPr marL="457200" lvl="1"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Calibri" panose="020F0502020204030204" pitchFamily="34" charset="0"/>
        <a:ea typeface="MS PGothic" panose="020B0600070205080204" pitchFamily="34" charset="-128"/>
        <a:cs typeface="+mn-cs"/>
      </a:defRPr>
    </a:lvl2pPr>
    <a:lvl3pPr marL="914400" lvl="2"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Calibri" panose="020F0502020204030204" pitchFamily="34" charset="0"/>
        <a:ea typeface="MS PGothic" panose="020B0600070205080204" pitchFamily="34" charset="-128"/>
        <a:cs typeface="+mn-cs"/>
      </a:defRPr>
    </a:lvl3pPr>
    <a:lvl4pPr marL="1371600" lvl="3"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Calibri" panose="020F0502020204030204" pitchFamily="34" charset="0"/>
        <a:ea typeface="MS PGothic" panose="020B0600070205080204" pitchFamily="34" charset="-128"/>
        <a:cs typeface="+mn-cs"/>
      </a:defRPr>
    </a:lvl4pPr>
    <a:lvl5pPr marL="1828800" lvl="4"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Calibri" panose="020F0502020204030204" pitchFamily="34" charset="0"/>
        <a:ea typeface="MS PGothic" panose="020B0600070205080204" pitchFamily="34" charset="-128"/>
        <a:cs typeface="+mn-cs"/>
      </a:defRPr>
    </a:lvl5pPr>
    <a:lvl6pPr marL="2286000" lvl="5"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Calibri" panose="020F0502020204030204" pitchFamily="34" charset="0"/>
        <a:ea typeface="MS PGothic" panose="020B0600070205080204" pitchFamily="34" charset="-128"/>
        <a:cs typeface="+mn-cs"/>
      </a:defRPr>
    </a:lvl6pPr>
    <a:lvl7pPr marL="2743200" lvl="6"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Calibri" panose="020F0502020204030204" pitchFamily="34" charset="0"/>
        <a:ea typeface="MS PGothic" panose="020B0600070205080204" pitchFamily="34" charset="-128"/>
        <a:cs typeface="+mn-cs"/>
      </a:defRPr>
    </a:lvl7pPr>
    <a:lvl8pPr marL="3200400" lvl="7"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Calibri" panose="020F0502020204030204" pitchFamily="34" charset="0"/>
        <a:ea typeface="MS PGothic" panose="020B0600070205080204" pitchFamily="34" charset="-128"/>
        <a:cs typeface="+mn-cs"/>
      </a:defRPr>
    </a:lvl8pPr>
    <a:lvl9pPr marL="3657600" lvl="8"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Calibri" panose="020F0502020204030204" pitchFamily="34" charset="0"/>
        <a:ea typeface="MS PGothic" panose="020B0600070205080204" pitchFamily="34" charset="-128"/>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Wanshi Chen" initials="W"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FFFF66"/>
    <a:srgbClr val="8FE2FF"/>
    <a:srgbClr val="BE02A3"/>
    <a:srgbClr val="EAEBC7"/>
    <a:srgbClr val="E2E2D0"/>
    <a:srgbClr val="C6D254"/>
    <a:srgbClr val="008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068"/>
    <p:restoredTop sz="95316"/>
  </p:normalViewPr>
  <p:slideViewPr>
    <p:cSldViewPr snapToGrid="0" showGuides="1">
      <p:cViewPr varScale="1">
        <p:scale>
          <a:sx n="70" d="100"/>
          <a:sy n="70" d="100"/>
        </p:scale>
        <p:origin x="648" y="68"/>
      </p:cViewPr>
      <p:guideLst>
        <p:guide orient="horz" pos="2268"/>
        <p:guide pos="4651"/>
      </p:guideLst>
    </p:cSldViewPr>
  </p:slideViewPr>
  <p:outlineViewPr>
    <p:cViewPr>
      <p:scale>
        <a:sx n="33" d="100"/>
        <a:sy n="33" d="100"/>
      </p:scale>
      <p:origin x="0" y="0"/>
    </p:cViewPr>
  </p:outlineViewPr>
  <p:notesTextViewPr>
    <p:cViewPr>
      <p:scale>
        <a:sx n="100" d="100"/>
        <a:sy n="100" d="100"/>
      </p:scale>
      <p:origin x="0" y="0"/>
    </p:cViewPr>
  </p:notesTextViewPr>
  <p:sorterViewPr showFormatting="0">
    <p:cViewPr>
      <p:scale>
        <a:sx n="100" d="100"/>
        <a:sy n="100" d="100"/>
      </p:scale>
      <p:origin x="0" y="312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Master" Target="slideMasters/slideMaster8.xml"/><Relationship Id="rId8" Type="http://schemas.openxmlformats.org/officeDocument/2006/relationships/slideMaster" Target="slideMasters/slideMaster7.xml"/><Relationship Id="rId7" Type="http://schemas.openxmlformats.org/officeDocument/2006/relationships/slideMaster" Target="slideMasters/slideMaster6.xml"/><Relationship Id="rId6" Type="http://schemas.openxmlformats.org/officeDocument/2006/relationships/slideMaster" Target="slideMasters/slideMaster5.xml"/><Relationship Id="rId5" Type="http://schemas.openxmlformats.org/officeDocument/2006/relationships/slideMaster" Target="slideMasters/slideMaster4.xml"/><Relationship Id="rId49" Type="http://schemas.openxmlformats.org/officeDocument/2006/relationships/commentAuthors" Target="commentAuthors.xml"/><Relationship Id="rId48" Type="http://schemas.openxmlformats.org/officeDocument/2006/relationships/tableStyles" Target="tableStyles.xml"/><Relationship Id="rId47" Type="http://schemas.openxmlformats.org/officeDocument/2006/relationships/viewProps" Target="viewProps.xml"/><Relationship Id="rId46" Type="http://schemas.openxmlformats.org/officeDocument/2006/relationships/presProps" Target="presProps.xml"/><Relationship Id="rId45" Type="http://schemas.openxmlformats.org/officeDocument/2006/relationships/handoutMaster" Target="handoutMasters/handoutMaster1.xml"/><Relationship Id="rId44" Type="http://schemas.openxmlformats.org/officeDocument/2006/relationships/slide" Target="slides/slide28.xml"/><Relationship Id="rId43" Type="http://schemas.openxmlformats.org/officeDocument/2006/relationships/slide" Target="slides/slide27.xml"/><Relationship Id="rId42" Type="http://schemas.openxmlformats.org/officeDocument/2006/relationships/slide" Target="slides/slide26.xml"/><Relationship Id="rId41" Type="http://schemas.openxmlformats.org/officeDocument/2006/relationships/slide" Target="slides/slide25.xml"/><Relationship Id="rId40" Type="http://schemas.openxmlformats.org/officeDocument/2006/relationships/slide" Target="slides/slide24.xml"/><Relationship Id="rId4" Type="http://schemas.openxmlformats.org/officeDocument/2006/relationships/slideMaster" Target="slideMasters/slideMaster3.xml"/><Relationship Id="rId39" Type="http://schemas.openxmlformats.org/officeDocument/2006/relationships/slide" Target="slides/slide23.xml"/><Relationship Id="rId38" Type="http://schemas.openxmlformats.org/officeDocument/2006/relationships/slide" Target="slides/slide22.xml"/><Relationship Id="rId37" Type="http://schemas.openxmlformats.org/officeDocument/2006/relationships/slide" Target="slides/slide21.xml"/><Relationship Id="rId36" Type="http://schemas.openxmlformats.org/officeDocument/2006/relationships/slide" Target="slides/slide20.xml"/><Relationship Id="rId35" Type="http://schemas.openxmlformats.org/officeDocument/2006/relationships/slide" Target="slides/slide19.xml"/><Relationship Id="rId34" Type="http://schemas.openxmlformats.org/officeDocument/2006/relationships/slide" Target="slides/slide18.xml"/><Relationship Id="rId33" Type="http://schemas.openxmlformats.org/officeDocument/2006/relationships/slide" Target="slides/slide17.xml"/><Relationship Id="rId32" Type="http://schemas.openxmlformats.org/officeDocument/2006/relationships/slide" Target="slides/slide16.xml"/><Relationship Id="rId31" Type="http://schemas.openxmlformats.org/officeDocument/2006/relationships/slide" Target="slides/slide15.xml"/><Relationship Id="rId30" Type="http://schemas.openxmlformats.org/officeDocument/2006/relationships/slide" Target="slides/slide14.xml"/><Relationship Id="rId3" Type="http://schemas.openxmlformats.org/officeDocument/2006/relationships/slideMaster" Target="slideMasters/slideMaster2.xml"/><Relationship Id="rId29" Type="http://schemas.openxmlformats.org/officeDocument/2006/relationships/slide" Target="slides/slide13.xml"/><Relationship Id="rId28" Type="http://schemas.openxmlformats.org/officeDocument/2006/relationships/slide" Target="slides/slide12.xml"/><Relationship Id="rId27" Type="http://schemas.openxmlformats.org/officeDocument/2006/relationships/slide" Target="slides/slide11.xml"/><Relationship Id="rId26" Type="http://schemas.openxmlformats.org/officeDocument/2006/relationships/slide" Target="slides/slide10.xml"/><Relationship Id="rId25" Type="http://schemas.openxmlformats.org/officeDocument/2006/relationships/slide" Target="slides/slide9.xml"/><Relationship Id="rId24" Type="http://schemas.openxmlformats.org/officeDocument/2006/relationships/slide" Target="slides/slide8.xml"/><Relationship Id="rId23" Type="http://schemas.openxmlformats.org/officeDocument/2006/relationships/slide" Target="slides/slide7.xml"/><Relationship Id="rId22" Type="http://schemas.openxmlformats.org/officeDocument/2006/relationships/slide" Target="slides/slide6.xml"/><Relationship Id="rId21" Type="http://schemas.openxmlformats.org/officeDocument/2006/relationships/slide" Target="slides/slide5.xml"/><Relationship Id="rId20" Type="http://schemas.openxmlformats.org/officeDocument/2006/relationships/slide" Target="slides/slide4.xml"/><Relationship Id="rId2" Type="http://schemas.openxmlformats.org/officeDocument/2006/relationships/theme" Target="theme/theme1.xml"/><Relationship Id="rId19" Type="http://schemas.openxmlformats.org/officeDocument/2006/relationships/slide" Target="slides/slide3.xml"/><Relationship Id="rId18" Type="http://schemas.openxmlformats.org/officeDocument/2006/relationships/slide" Target="slides/slide2.xml"/><Relationship Id="rId17" Type="http://schemas.openxmlformats.org/officeDocument/2006/relationships/notesMaster" Target="notesMasters/notesMaster1.xml"/><Relationship Id="rId16" Type="http://schemas.openxmlformats.org/officeDocument/2006/relationships/slide" Target="slides/slide1.xml"/><Relationship Id="rId15" Type="http://schemas.openxmlformats.org/officeDocument/2006/relationships/slideMaster" Target="slideMasters/slideMaster14.xml"/><Relationship Id="rId14" Type="http://schemas.openxmlformats.org/officeDocument/2006/relationships/slideMaster" Target="slideMasters/slideMaster13.xml"/><Relationship Id="rId13" Type="http://schemas.openxmlformats.org/officeDocument/2006/relationships/slideMaster" Target="slideMasters/slideMaster12.xml"/><Relationship Id="rId12" Type="http://schemas.openxmlformats.org/officeDocument/2006/relationships/slideMaster" Target="slideMasters/slideMaster11.xml"/><Relationship Id="rId11" Type="http://schemas.openxmlformats.org/officeDocument/2006/relationships/slideMaster" Target="slideMasters/slideMaster10.xml"/><Relationship Id="rId10" Type="http://schemas.openxmlformats.org/officeDocument/2006/relationships/slideMaster" Target="slideMasters/slideMaster9.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4" Type="http://schemas.openxmlformats.org/officeDocument/2006/relationships/image" Target="../media/image12.wmf"/><Relationship Id="rId3" Type="http://schemas.openxmlformats.org/officeDocument/2006/relationships/image" Target="../media/image11.wmf"/><Relationship Id="rId2" Type="http://schemas.openxmlformats.org/officeDocument/2006/relationships/image" Target="../media/image10.wmf"/><Relationship Id="rId1" Type="http://schemas.openxmlformats.org/officeDocument/2006/relationships/image" Target="../media/image9.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38475" cy="465138"/>
          </a:xfrm>
          <a:prstGeom prst="rect">
            <a:avLst/>
          </a:prstGeom>
          <a:noFill/>
          <a:ln>
            <a:noFill/>
          </a:ln>
        </p:spPr>
        <p:txBody>
          <a:bodyPr vert="horz" wrap="square" lIns="90517" tIns="45259" rIns="90517" bIns="45259" numCol="1" anchor="t" anchorCtr="0" compatLnSpc="1"/>
          <a:lstStyle>
            <a:lvl1pPr defTabSz="906145" eaLnBrk="1" hangingPunct="1">
              <a:defRPr kumimoji="0" sz="1100">
                <a:latin typeface="Times New Roman" panose="02020603050405020304" pitchFamily="18" charset="0"/>
                <a:ea typeface="MS PGothic" panose="020B0600070205080204" pitchFamily="34" charset="-128"/>
              </a:defRPr>
            </a:lvl1pPr>
          </a:lstStyle>
          <a:p>
            <a:pPr marL="0" marR="0" lvl="0" indent="0" algn="l" defTabSz="906145" rtl="0" eaLnBrk="1" fontAlgn="base" latinLnBrk="0" hangingPunct="1">
              <a:lnSpc>
                <a:spcPct val="100000"/>
              </a:lnSpc>
              <a:spcBef>
                <a:spcPct val="0"/>
              </a:spcBef>
              <a:spcAft>
                <a:spcPct val="0"/>
              </a:spcAft>
              <a:buClrTx/>
              <a:buSzTx/>
              <a:buFontTx/>
              <a:buNone/>
              <a:defRPr/>
            </a:pPr>
            <a:endParaRPr kumimoji="0" lang="en-US" altLang="ja-JP" sz="1100" b="0" i="0" u="none" strike="noStrike" kern="1200" cap="none" spc="0" normalizeH="0" baseline="0" noProof="0">
              <a:ln>
                <a:noFill/>
              </a:ln>
              <a:solidFill>
                <a:schemeClr val="tx1"/>
              </a:solidFill>
              <a:effectLst/>
              <a:uLnTx/>
              <a:uFillTx/>
              <a:latin typeface="Times New Roman" panose="02020603050405020304" pitchFamily="18" charset="0"/>
              <a:ea typeface="MS PGothic" panose="020B0600070205080204" pitchFamily="34" charset="-128"/>
              <a:cs typeface="+mn-cs"/>
            </a:endParaRPr>
          </a:p>
        </p:txBody>
      </p:sp>
      <p:sp>
        <p:nvSpPr>
          <p:cNvPr id="9219" name="Rectangle 3"/>
          <p:cNvSpPr>
            <a:spLocks noGrp="1" noChangeArrowheads="1"/>
          </p:cNvSpPr>
          <p:nvPr>
            <p:ph type="dt" sz="quarter" idx="1"/>
          </p:nvPr>
        </p:nvSpPr>
        <p:spPr bwMode="auto">
          <a:xfrm>
            <a:off x="3971925" y="0"/>
            <a:ext cx="3038475" cy="465138"/>
          </a:xfrm>
          <a:prstGeom prst="rect">
            <a:avLst/>
          </a:prstGeom>
          <a:noFill/>
          <a:ln>
            <a:noFill/>
          </a:ln>
        </p:spPr>
        <p:txBody>
          <a:bodyPr vert="horz" wrap="square" lIns="90517" tIns="45259" rIns="90517" bIns="45259" numCol="1" anchor="t" anchorCtr="0" compatLnSpc="1"/>
          <a:lstStyle>
            <a:lvl1pPr algn="r" defTabSz="906145" eaLnBrk="1" hangingPunct="1">
              <a:defRPr kumimoji="0" sz="1100">
                <a:latin typeface="Times New Roman" panose="02020603050405020304" pitchFamily="18" charset="0"/>
                <a:ea typeface="MS PGothic" panose="020B0600070205080204" pitchFamily="34" charset="-128"/>
              </a:defRPr>
            </a:lvl1pPr>
          </a:lstStyle>
          <a:p>
            <a:pPr marL="0" marR="0" lvl="0" indent="0" algn="r" defTabSz="906145" rtl="0" eaLnBrk="1" fontAlgn="base" latinLnBrk="0" hangingPunct="1">
              <a:lnSpc>
                <a:spcPct val="100000"/>
              </a:lnSpc>
              <a:spcBef>
                <a:spcPct val="0"/>
              </a:spcBef>
              <a:spcAft>
                <a:spcPct val="0"/>
              </a:spcAft>
              <a:buClrTx/>
              <a:buSzTx/>
              <a:buFontTx/>
              <a:buNone/>
              <a:defRPr/>
            </a:pPr>
            <a:endParaRPr kumimoji="0" lang="en-US" altLang="ja-JP" sz="1100" b="0" i="0" u="none" strike="noStrike" kern="1200" cap="none" spc="0" normalizeH="0" baseline="0" noProof="0">
              <a:ln>
                <a:noFill/>
              </a:ln>
              <a:solidFill>
                <a:schemeClr val="tx1"/>
              </a:solidFill>
              <a:effectLst/>
              <a:uLnTx/>
              <a:uFillTx/>
              <a:latin typeface="Times New Roman" panose="02020603050405020304" pitchFamily="18" charset="0"/>
              <a:ea typeface="MS PGothic" panose="020B0600070205080204" pitchFamily="34" charset="-128"/>
              <a:cs typeface="+mn-cs"/>
            </a:endParaRPr>
          </a:p>
        </p:txBody>
      </p:sp>
      <p:sp>
        <p:nvSpPr>
          <p:cNvPr id="9220" name="Rectangle 4"/>
          <p:cNvSpPr>
            <a:spLocks noGrp="1" noChangeArrowheads="1"/>
          </p:cNvSpPr>
          <p:nvPr>
            <p:ph type="ftr" sz="quarter" idx="2"/>
          </p:nvPr>
        </p:nvSpPr>
        <p:spPr bwMode="auto">
          <a:xfrm>
            <a:off x="0" y="8831263"/>
            <a:ext cx="3038475" cy="465138"/>
          </a:xfrm>
          <a:prstGeom prst="rect">
            <a:avLst/>
          </a:prstGeom>
          <a:noFill/>
          <a:ln>
            <a:noFill/>
          </a:ln>
        </p:spPr>
        <p:txBody>
          <a:bodyPr vert="horz" wrap="square" lIns="90517" tIns="45259" rIns="90517" bIns="45259" numCol="1" anchor="b" anchorCtr="0" compatLnSpc="1"/>
          <a:lstStyle>
            <a:lvl1pPr defTabSz="906145" eaLnBrk="1" hangingPunct="1">
              <a:defRPr kumimoji="0" sz="1100">
                <a:latin typeface="Times New Roman" panose="02020603050405020304" pitchFamily="18" charset="0"/>
                <a:ea typeface="MS PGothic" panose="020B0600070205080204" pitchFamily="34" charset="-128"/>
              </a:defRPr>
            </a:lvl1pPr>
          </a:lstStyle>
          <a:p>
            <a:pPr marL="0" marR="0" lvl="0" indent="0" algn="l" defTabSz="906145" rtl="0" eaLnBrk="1" fontAlgn="base" latinLnBrk="0" hangingPunct="1">
              <a:lnSpc>
                <a:spcPct val="100000"/>
              </a:lnSpc>
              <a:spcBef>
                <a:spcPct val="0"/>
              </a:spcBef>
              <a:spcAft>
                <a:spcPct val="0"/>
              </a:spcAft>
              <a:buClrTx/>
              <a:buSzTx/>
              <a:buFontTx/>
              <a:buNone/>
              <a:defRPr/>
            </a:pPr>
            <a:endParaRPr kumimoji="0" lang="en-US" altLang="ja-JP" sz="1100" b="0" i="0" u="none" strike="noStrike" kern="1200" cap="none" spc="0" normalizeH="0" baseline="0" noProof="0">
              <a:ln>
                <a:noFill/>
              </a:ln>
              <a:solidFill>
                <a:schemeClr val="tx1"/>
              </a:solidFill>
              <a:effectLst/>
              <a:uLnTx/>
              <a:uFillTx/>
              <a:latin typeface="Times New Roman" panose="02020603050405020304" pitchFamily="18" charset="0"/>
              <a:ea typeface="MS PGothic" panose="020B0600070205080204" pitchFamily="34" charset="-128"/>
              <a:cs typeface="+mn-cs"/>
            </a:endParaRPr>
          </a:p>
        </p:txBody>
      </p:sp>
      <p:sp>
        <p:nvSpPr>
          <p:cNvPr id="9221" name="Rectangle 5"/>
          <p:cNvSpPr>
            <a:spLocks noGrp="1" noChangeArrowheads="1"/>
          </p:cNvSpPr>
          <p:nvPr>
            <p:ph type="sldNum" sz="quarter" idx="3"/>
          </p:nvPr>
        </p:nvSpPr>
        <p:spPr bwMode="auto">
          <a:xfrm>
            <a:off x="3971925" y="8831263"/>
            <a:ext cx="3038475" cy="465138"/>
          </a:xfrm>
          <a:prstGeom prst="rect">
            <a:avLst/>
          </a:prstGeom>
          <a:noFill/>
          <a:ln>
            <a:noFill/>
          </a:ln>
        </p:spPr>
        <p:txBody>
          <a:bodyPr vert="horz" wrap="square" lIns="90517" tIns="45259" rIns="90517" bIns="45259" numCol="1" anchor="b" anchorCtr="0" compatLnSpc="1"/>
          <a:lstStyle/>
          <a:p>
            <a:pPr lvl="0" algn="r" defTabSz="904875" eaLnBrk="1" hangingPunct="1">
              <a:buNone/>
            </a:pPr>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38475" cy="465138"/>
          </a:xfrm>
          <a:prstGeom prst="rect">
            <a:avLst/>
          </a:prstGeom>
          <a:noFill/>
          <a:ln>
            <a:noFill/>
          </a:ln>
        </p:spPr>
        <p:txBody>
          <a:bodyPr vert="horz" wrap="square" lIns="90517" tIns="45259" rIns="90517" bIns="45259" numCol="1" anchor="t" anchorCtr="0" compatLnSpc="1"/>
          <a:lstStyle>
            <a:lvl1pPr defTabSz="906145" eaLnBrk="1" hangingPunct="1">
              <a:defRPr kumimoji="0" sz="1100">
                <a:latin typeface="Times New Roman" panose="02020603050405020304" pitchFamily="18" charset="0"/>
                <a:ea typeface="MS PGothic" panose="020B0600070205080204" pitchFamily="34" charset="-128"/>
              </a:defRPr>
            </a:lvl1pPr>
          </a:lstStyle>
          <a:p>
            <a:pPr marL="0" marR="0" lvl="0" indent="0" algn="l" defTabSz="906145" rtl="0" eaLnBrk="1" fontAlgn="base" latinLnBrk="0" hangingPunct="1">
              <a:lnSpc>
                <a:spcPct val="100000"/>
              </a:lnSpc>
              <a:spcBef>
                <a:spcPct val="0"/>
              </a:spcBef>
              <a:spcAft>
                <a:spcPct val="0"/>
              </a:spcAft>
              <a:buClrTx/>
              <a:buSzTx/>
              <a:buFontTx/>
              <a:buNone/>
              <a:defRPr/>
            </a:pPr>
            <a:endParaRPr kumimoji="0" lang="en-US" altLang="ja-JP" sz="1100" b="0" i="0" u="none" strike="noStrike" kern="1200" cap="none" spc="0" normalizeH="0" baseline="0" noProof="0">
              <a:ln>
                <a:noFill/>
              </a:ln>
              <a:solidFill>
                <a:schemeClr val="tx1"/>
              </a:solidFill>
              <a:effectLst/>
              <a:uLnTx/>
              <a:uFillTx/>
              <a:latin typeface="Times New Roman" panose="02020603050405020304" pitchFamily="18" charset="0"/>
              <a:ea typeface="MS PGothic" panose="020B0600070205080204" pitchFamily="34" charset="-128"/>
              <a:cs typeface="+mn-cs"/>
            </a:endParaRPr>
          </a:p>
        </p:txBody>
      </p:sp>
      <p:sp>
        <p:nvSpPr>
          <p:cNvPr id="4099" name="Rectangle 3"/>
          <p:cNvSpPr>
            <a:spLocks noGrp="1" noChangeArrowheads="1"/>
          </p:cNvSpPr>
          <p:nvPr>
            <p:ph type="dt" idx="1"/>
          </p:nvPr>
        </p:nvSpPr>
        <p:spPr bwMode="auto">
          <a:xfrm>
            <a:off x="3971925" y="0"/>
            <a:ext cx="3038475" cy="465138"/>
          </a:xfrm>
          <a:prstGeom prst="rect">
            <a:avLst/>
          </a:prstGeom>
          <a:noFill/>
          <a:ln>
            <a:noFill/>
          </a:ln>
        </p:spPr>
        <p:txBody>
          <a:bodyPr vert="horz" wrap="square" lIns="90517" tIns="45259" rIns="90517" bIns="45259" numCol="1" anchor="t" anchorCtr="0" compatLnSpc="1"/>
          <a:lstStyle>
            <a:lvl1pPr algn="r" defTabSz="906145" eaLnBrk="1" hangingPunct="1">
              <a:defRPr kumimoji="0" sz="1100">
                <a:latin typeface="Times New Roman" panose="02020603050405020304" pitchFamily="18" charset="0"/>
                <a:ea typeface="MS PGothic" panose="020B0600070205080204" pitchFamily="34" charset="-128"/>
              </a:defRPr>
            </a:lvl1pPr>
          </a:lstStyle>
          <a:p>
            <a:pPr marL="0" marR="0" lvl="0" indent="0" algn="r" defTabSz="906145" rtl="0" eaLnBrk="1" fontAlgn="base" latinLnBrk="0" hangingPunct="1">
              <a:lnSpc>
                <a:spcPct val="100000"/>
              </a:lnSpc>
              <a:spcBef>
                <a:spcPct val="0"/>
              </a:spcBef>
              <a:spcAft>
                <a:spcPct val="0"/>
              </a:spcAft>
              <a:buClrTx/>
              <a:buSzTx/>
              <a:buFontTx/>
              <a:buNone/>
              <a:defRPr/>
            </a:pPr>
            <a:endParaRPr kumimoji="0" lang="en-US" altLang="ja-JP" sz="1100" b="0" i="0" u="none" strike="noStrike" kern="1200" cap="none" spc="0" normalizeH="0" baseline="0" noProof="0">
              <a:ln>
                <a:noFill/>
              </a:ln>
              <a:solidFill>
                <a:schemeClr val="tx1"/>
              </a:solidFill>
              <a:effectLst/>
              <a:uLnTx/>
              <a:uFillTx/>
              <a:latin typeface="Times New Roman" panose="02020603050405020304" pitchFamily="18" charset="0"/>
              <a:ea typeface="MS PGothic" panose="020B0600070205080204" pitchFamily="34" charset="-128"/>
              <a:cs typeface="+mn-cs"/>
            </a:endParaRPr>
          </a:p>
        </p:txBody>
      </p:sp>
      <p:sp>
        <p:nvSpPr>
          <p:cNvPr id="41988" name="Rectangle 4"/>
          <p:cNvSpPr>
            <a:spLocks noGrp="1" noRot="1" noChangeAspect="1" noTextEdit="1"/>
          </p:cNvSpPr>
          <p:nvPr>
            <p:ph type="sldImg"/>
          </p:nvPr>
        </p:nvSpPr>
        <p:spPr>
          <a:xfrm>
            <a:off x="1179513" y="695325"/>
            <a:ext cx="4651375" cy="3487738"/>
          </a:xfrm>
          <a:prstGeom prst="rect">
            <a:avLst/>
          </a:prstGeom>
          <a:noFill/>
          <a:ln w="9525" cap="flat" cmpd="sng">
            <a:solidFill>
              <a:srgbClr val="000000"/>
            </a:solidFill>
            <a:prstDash val="solid"/>
            <a:miter/>
            <a:headEnd type="none" w="med" len="med"/>
            <a:tailEnd type="none" w="med" len="med"/>
          </a:ln>
        </p:spPr>
      </p:sp>
      <p:sp>
        <p:nvSpPr>
          <p:cNvPr id="4101" name="Rectangle 5"/>
          <p:cNvSpPr>
            <a:spLocks noGrp="1" noChangeArrowheads="1"/>
          </p:cNvSpPr>
          <p:nvPr>
            <p:ph type="body" sz="quarter" idx="3"/>
          </p:nvPr>
        </p:nvSpPr>
        <p:spPr bwMode="auto">
          <a:xfrm>
            <a:off x="935038" y="4416425"/>
            <a:ext cx="5140325" cy="4184650"/>
          </a:xfrm>
          <a:prstGeom prst="rect">
            <a:avLst/>
          </a:prstGeom>
          <a:noFill/>
          <a:ln>
            <a:noFill/>
          </a:ln>
        </p:spPr>
        <p:txBody>
          <a:bodyPr vert="horz" wrap="square" lIns="90517" tIns="45259" rIns="90517" bIns="45259" numCol="1" anchor="t" anchorCtr="0" compatLnSpc="1"/>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en-GB" sz="1200" b="0" i="0" u="none" strike="noStrike" kern="1200" cap="none" spc="0" normalizeH="0" baseline="0" noProof="0">
                <a:ln>
                  <a:noFill/>
                </a:ln>
                <a:solidFill>
                  <a:schemeClr val="tx1"/>
                </a:solidFill>
                <a:effectLst/>
                <a:uLnTx/>
                <a:uFillTx/>
                <a:latin typeface="Times New Roman" panose="02020603050405020304" pitchFamily="18" charset="0"/>
                <a:ea typeface="MS PGothic" panose="020B0600070205080204" pitchFamily="34" charset="-128"/>
                <a:cs typeface="+mn-cs"/>
              </a:rPr>
              <a:t>Click to edit Master text styles</a:t>
            </a:r>
            <a:endParaRPr kumimoji="0" lang="en-GB" sz="1200" b="0" i="0" u="none" strike="noStrike" kern="1200" cap="none" spc="0" normalizeH="0" baseline="0" noProof="0">
              <a:ln>
                <a:noFill/>
              </a:ln>
              <a:solidFill>
                <a:schemeClr val="tx1"/>
              </a:solidFill>
              <a:effectLst/>
              <a:uLnTx/>
              <a:uFillTx/>
              <a:latin typeface="Times New Roman" panose="02020603050405020304" pitchFamily="18" charset="0"/>
              <a:ea typeface="MS PGothic" panose="020B0600070205080204" pitchFamily="34" charset="-128"/>
              <a:cs typeface="+mn-cs"/>
            </a:endParaRP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en-GB" sz="1200" b="0" i="0" u="none" strike="noStrike" kern="1200" cap="none" spc="0" normalizeH="0" baseline="0" noProof="0">
                <a:ln>
                  <a:noFill/>
                </a:ln>
                <a:solidFill>
                  <a:schemeClr val="tx1"/>
                </a:solidFill>
                <a:effectLst/>
                <a:uLnTx/>
                <a:uFillTx/>
                <a:latin typeface="Times New Roman" panose="02020603050405020304" pitchFamily="18" charset="0"/>
                <a:ea typeface="MS PGothic" panose="020B0600070205080204" pitchFamily="34" charset="-128"/>
                <a:cs typeface="+mn-cs"/>
              </a:rPr>
              <a:t>Second level</a:t>
            </a:r>
            <a:endParaRPr kumimoji="0" lang="en-GB" sz="1200" b="0" i="0" u="none" strike="noStrike" kern="1200" cap="none" spc="0" normalizeH="0" baseline="0" noProof="0">
              <a:ln>
                <a:noFill/>
              </a:ln>
              <a:solidFill>
                <a:schemeClr val="tx1"/>
              </a:solidFill>
              <a:effectLst/>
              <a:uLnTx/>
              <a:uFillTx/>
              <a:latin typeface="Times New Roman" panose="02020603050405020304" pitchFamily="18" charset="0"/>
              <a:ea typeface="MS PGothic" panose="020B0600070205080204" pitchFamily="34" charset="-128"/>
              <a:cs typeface="+mn-cs"/>
            </a:endParaRP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en-GB" sz="1200" b="0" i="0" u="none" strike="noStrike" kern="1200" cap="none" spc="0" normalizeH="0" baseline="0" noProof="0">
                <a:ln>
                  <a:noFill/>
                </a:ln>
                <a:solidFill>
                  <a:schemeClr val="tx1"/>
                </a:solidFill>
                <a:effectLst/>
                <a:uLnTx/>
                <a:uFillTx/>
                <a:latin typeface="Times New Roman" panose="02020603050405020304" pitchFamily="18" charset="0"/>
                <a:ea typeface="MS PGothic" panose="020B0600070205080204" pitchFamily="34" charset="-128"/>
                <a:cs typeface="+mn-cs"/>
              </a:rPr>
              <a:t>Third level</a:t>
            </a:r>
            <a:endParaRPr kumimoji="0" lang="en-GB" sz="1200" b="0" i="0" u="none" strike="noStrike" kern="1200" cap="none" spc="0" normalizeH="0" baseline="0" noProof="0">
              <a:ln>
                <a:noFill/>
              </a:ln>
              <a:solidFill>
                <a:schemeClr val="tx1"/>
              </a:solidFill>
              <a:effectLst/>
              <a:uLnTx/>
              <a:uFillTx/>
              <a:latin typeface="Times New Roman" panose="02020603050405020304" pitchFamily="18" charset="0"/>
              <a:ea typeface="MS PGothic" panose="020B0600070205080204" pitchFamily="34" charset="-128"/>
              <a:cs typeface="+mn-cs"/>
            </a:endParaRP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en-GB" sz="1200" b="0" i="0" u="none" strike="noStrike" kern="1200" cap="none" spc="0" normalizeH="0" baseline="0" noProof="0">
                <a:ln>
                  <a:noFill/>
                </a:ln>
                <a:solidFill>
                  <a:schemeClr val="tx1"/>
                </a:solidFill>
                <a:effectLst/>
                <a:uLnTx/>
                <a:uFillTx/>
                <a:latin typeface="Times New Roman" panose="02020603050405020304" pitchFamily="18" charset="0"/>
                <a:ea typeface="MS PGothic" panose="020B0600070205080204" pitchFamily="34" charset="-128"/>
                <a:cs typeface="+mn-cs"/>
              </a:rPr>
              <a:t>Fourth level</a:t>
            </a:r>
            <a:endParaRPr kumimoji="0" lang="en-GB" sz="1200" b="0" i="0" u="none" strike="noStrike" kern="1200" cap="none" spc="0" normalizeH="0" baseline="0" noProof="0">
              <a:ln>
                <a:noFill/>
              </a:ln>
              <a:solidFill>
                <a:schemeClr val="tx1"/>
              </a:solidFill>
              <a:effectLst/>
              <a:uLnTx/>
              <a:uFillTx/>
              <a:latin typeface="Times New Roman" panose="02020603050405020304" pitchFamily="18" charset="0"/>
              <a:ea typeface="MS PGothic" panose="020B0600070205080204" pitchFamily="34" charset="-128"/>
              <a:cs typeface="+mn-cs"/>
            </a:endParaRP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en-GB" sz="1200" b="0" i="0" u="none" strike="noStrike" kern="1200" cap="none" spc="0" normalizeH="0" baseline="0" noProof="0">
                <a:ln>
                  <a:noFill/>
                </a:ln>
                <a:solidFill>
                  <a:schemeClr val="tx1"/>
                </a:solidFill>
                <a:effectLst/>
                <a:uLnTx/>
                <a:uFillTx/>
                <a:latin typeface="Times New Roman" panose="02020603050405020304" pitchFamily="18" charset="0"/>
                <a:ea typeface="MS PGothic" panose="020B0600070205080204" pitchFamily="34" charset="-128"/>
                <a:cs typeface="+mn-cs"/>
              </a:rPr>
              <a:t>Fifth level</a:t>
            </a:r>
            <a:endParaRPr kumimoji="0" lang="en-GB" sz="1200" b="0" i="0" u="none" strike="noStrike" kern="1200" cap="none" spc="0" normalizeH="0" baseline="0" noProof="0">
              <a:ln>
                <a:noFill/>
              </a:ln>
              <a:solidFill>
                <a:schemeClr val="tx1"/>
              </a:solidFill>
              <a:effectLst/>
              <a:uLnTx/>
              <a:uFillTx/>
              <a:latin typeface="Times New Roman" panose="02020603050405020304" pitchFamily="18" charset="0"/>
              <a:ea typeface="MS PGothic" panose="020B0600070205080204" pitchFamily="34" charset="-128"/>
              <a:cs typeface="+mn-cs"/>
            </a:endParaRPr>
          </a:p>
        </p:txBody>
      </p:sp>
      <p:sp>
        <p:nvSpPr>
          <p:cNvPr id="4102" name="Rectangle 6"/>
          <p:cNvSpPr>
            <a:spLocks noGrp="1" noChangeArrowheads="1"/>
          </p:cNvSpPr>
          <p:nvPr>
            <p:ph type="ftr" sz="quarter" idx="4"/>
          </p:nvPr>
        </p:nvSpPr>
        <p:spPr bwMode="auto">
          <a:xfrm>
            <a:off x="0" y="8831263"/>
            <a:ext cx="3038475" cy="465138"/>
          </a:xfrm>
          <a:prstGeom prst="rect">
            <a:avLst/>
          </a:prstGeom>
          <a:noFill/>
          <a:ln>
            <a:noFill/>
          </a:ln>
        </p:spPr>
        <p:txBody>
          <a:bodyPr vert="horz" wrap="square" lIns="90517" tIns="45259" rIns="90517" bIns="45259" numCol="1" anchor="b" anchorCtr="0" compatLnSpc="1"/>
          <a:lstStyle>
            <a:lvl1pPr defTabSz="906145" eaLnBrk="1" hangingPunct="1">
              <a:defRPr kumimoji="0" sz="1100">
                <a:latin typeface="Times New Roman" panose="02020603050405020304" pitchFamily="18" charset="0"/>
                <a:ea typeface="MS PGothic" panose="020B0600070205080204" pitchFamily="34" charset="-128"/>
              </a:defRPr>
            </a:lvl1pPr>
          </a:lstStyle>
          <a:p>
            <a:pPr marL="0" marR="0" lvl="0" indent="0" algn="l" defTabSz="906145" rtl="0" eaLnBrk="1" fontAlgn="base" latinLnBrk="0" hangingPunct="1">
              <a:lnSpc>
                <a:spcPct val="100000"/>
              </a:lnSpc>
              <a:spcBef>
                <a:spcPct val="0"/>
              </a:spcBef>
              <a:spcAft>
                <a:spcPct val="0"/>
              </a:spcAft>
              <a:buClrTx/>
              <a:buSzTx/>
              <a:buFontTx/>
              <a:buNone/>
              <a:defRPr/>
            </a:pPr>
            <a:endParaRPr kumimoji="0" lang="en-US" altLang="ja-JP" sz="1100" b="0" i="0" u="none" strike="noStrike" kern="1200" cap="none" spc="0" normalizeH="0" baseline="0" noProof="0">
              <a:ln>
                <a:noFill/>
              </a:ln>
              <a:solidFill>
                <a:schemeClr val="tx1"/>
              </a:solidFill>
              <a:effectLst/>
              <a:uLnTx/>
              <a:uFillTx/>
              <a:latin typeface="Times New Roman" panose="02020603050405020304" pitchFamily="18" charset="0"/>
              <a:ea typeface="MS PGothic" panose="020B0600070205080204" pitchFamily="34" charset="-128"/>
              <a:cs typeface="+mn-cs"/>
            </a:endParaRPr>
          </a:p>
        </p:txBody>
      </p:sp>
      <p:sp>
        <p:nvSpPr>
          <p:cNvPr id="4103" name="Rectangle 7"/>
          <p:cNvSpPr>
            <a:spLocks noGrp="1" noChangeArrowheads="1"/>
          </p:cNvSpPr>
          <p:nvPr>
            <p:ph type="sldNum" sz="quarter" idx="5"/>
          </p:nvPr>
        </p:nvSpPr>
        <p:spPr bwMode="auto">
          <a:xfrm>
            <a:off x="3971925" y="8831263"/>
            <a:ext cx="3038475" cy="465138"/>
          </a:xfrm>
          <a:prstGeom prst="rect">
            <a:avLst/>
          </a:prstGeom>
          <a:noFill/>
          <a:ln>
            <a:noFill/>
          </a:ln>
        </p:spPr>
        <p:txBody>
          <a:bodyPr vert="horz" wrap="square" lIns="90517" tIns="45259" rIns="90517" bIns="45259" numCol="1" anchor="b" anchorCtr="0" compatLnSpc="1"/>
          <a:lstStyle/>
          <a:p>
            <a:pPr lvl="0" algn="r" defTabSz="904875" eaLnBrk="1" hangingPunct="1">
              <a:buNone/>
            </a:pPr>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Times New Roman" panose="02020603050405020304" pitchFamily="18" charset="0"/>
        <a:ea typeface="MS PGothic" panose="020B0600070205080204" pitchFamily="34" charset="-128"/>
        <a:cs typeface="+mn-cs"/>
      </a:defRPr>
    </a:lvl1pPr>
    <a:lvl2pPr marL="457200" algn="l" rtl="0" eaLnBrk="0" fontAlgn="base" hangingPunct="0">
      <a:spcBef>
        <a:spcPct val="30000"/>
      </a:spcBef>
      <a:spcAft>
        <a:spcPct val="0"/>
      </a:spcAft>
      <a:defRPr sz="1200" kern="1200">
        <a:solidFill>
          <a:schemeClr val="tx1"/>
        </a:solidFill>
        <a:latin typeface="Times New Roman" panose="02020603050405020304" pitchFamily="18" charset="0"/>
        <a:ea typeface="MS PGothic" panose="020B0600070205080204" pitchFamily="34" charset="-128"/>
        <a:cs typeface="+mn-cs"/>
      </a:defRPr>
    </a:lvl2pPr>
    <a:lvl3pPr marL="914400" algn="l" rtl="0" eaLnBrk="0" fontAlgn="base" hangingPunct="0">
      <a:spcBef>
        <a:spcPct val="30000"/>
      </a:spcBef>
      <a:spcAft>
        <a:spcPct val="0"/>
      </a:spcAft>
      <a:defRPr sz="1200" kern="1200">
        <a:solidFill>
          <a:schemeClr val="tx1"/>
        </a:solidFill>
        <a:latin typeface="Times New Roman" panose="02020603050405020304" pitchFamily="18" charset="0"/>
        <a:ea typeface="MS PGothic" panose="020B0600070205080204" pitchFamily="34" charset="-128"/>
        <a:cs typeface="+mn-cs"/>
      </a:defRPr>
    </a:lvl3pPr>
    <a:lvl4pPr marL="1371600" algn="l" rtl="0" eaLnBrk="0" fontAlgn="base" hangingPunct="0">
      <a:spcBef>
        <a:spcPct val="30000"/>
      </a:spcBef>
      <a:spcAft>
        <a:spcPct val="0"/>
      </a:spcAft>
      <a:defRPr sz="1200" kern="1200">
        <a:solidFill>
          <a:schemeClr val="tx1"/>
        </a:solidFill>
        <a:latin typeface="Times New Roman" panose="02020603050405020304" pitchFamily="18" charset="0"/>
        <a:ea typeface="MS PGothic" panose="020B0600070205080204" pitchFamily="34" charset="-128"/>
        <a:cs typeface="+mn-cs"/>
      </a:defRPr>
    </a:lvl4pPr>
    <a:lvl5pPr marL="1828800" algn="l" rtl="0" eaLnBrk="0" fontAlgn="base" hangingPunct="0">
      <a:spcBef>
        <a:spcPct val="30000"/>
      </a:spcBef>
      <a:spcAft>
        <a:spcPct val="0"/>
      </a:spcAft>
      <a:defRPr sz="1200" kern="1200">
        <a:solidFill>
          <a:schemeClr val="tx1"/>
        </a:solidFill>
        <a:latin typeface="Times New Roman" panose="02020603050405020304" pitchFamily="18" charset="0"/>
        <a:ea typeface="MS PGothic" panose="020B0600070205080204" pitchFamily="34"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Rot="1" noChangeAspect="1" noTextEdit="1"/>
          </p:cNvSpPr>
          <p:nvPr>
            <p:ph type="sldImg"/>
          </p:nvPr>
        </p:nvSpPr>
        <p:spPr>
          <a:xfrm>
            <a:off x="1181100" y="695325"/>
            <a:ext cx="4651375" cy="3489325"/>
          </a:xfrm>
        </p:spPr>
      </p:sp>
      <p:sp>
        <p:nvSpPr>
          <p:cNvPr id="45059" name="Rectangle 3"/>
          <p:cNvSpPr>
            <a:spLocks noGrp="1"/>
          </p:cNvSpPr>
          <p:nvPr>
            <p:ph type="body"/>
          </p:nvPr>
        </p:nvSpPr>
        <p:spPr>
          <a:xfrm>
            <a:off x="933450" y="4418013"/>
            <a:ext cx="5143500" cy="4183062"/>
          </a:xfrm>
        </p:spPr>
        <p:txBody>
          <a:bodyPr wrap="square" lIns="90517" tIns="45259" rIns="90517" bIns="45259" anchor="t" anchorCtr="0"/>
          <a:lstStyle/>
          <a:p>
            <a:pPr lvl="0" eaLnBrk="1" hangingPunct="1"/>
            <a:endParaRPr lang="en-US" altLang="ja-JP"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Slide Image Placeholder 1"/>
          <p:cNvSpPr>
            <a:spLocks noGrp="1" noRot="1" noChangeAspect="1" noTextEdit="1"/>
          </p:cNvSpPr>
          <p:nvPr>
            <p:ph type="sldImg"/>
          </p:nvPr>
        </p:nvSpPr>
        <p:spPr/>
      </p:sp>
      <p:sp>
        <p:nvSpPr>
          <p:cNvPr id="77827" name="Notes Placeholder 2"/>
          <p:cNvSpPr>
            <a:spLocks noGrp="1"/>
          </p:cNvSpPr>
          <p:nvPr>
            <p:ph type="body"/>
          </p:nvPr>
        </p:nvSpPr>
        <p:spPr/>
        <p:txBody>
          <a:bodyPr wrap="square" lIns="90517" tIns="45259" rIns="90517" bIns="45259" anchor="t" anchorCtr="0"/>
          <a:lstStyle/>
          <a:p>
            <a:pPr lvl="0"/>
            <a:endParaRPr lang="zh-CN" altLang="en-US" dirty="0"/>
          </a:p>
        </p:txBody>
      </p:sp>
      <p:sp>
        <p:nvSpPr>
          <p:cNvPr id="77828"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lstStyle/>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Image Placeholder 1"/>
          <p:cNvSpPr>
            <a:spLocks noGrp="1" noRot="1" noChangeAspect="1" noTextEdit="1"/>
          </p:cNvSpPr>
          <p:nvPr>
            <p:ph type="sldImg"/>
          </p:nvPr>
        </p:nvSpPr>
        <p:spPr/>
      </p:sp>
      <p:sp>
        <p:nvSpPr>
          <p:cNvPr id="71683" name="Notes Placeholder 2"/>
          <p:cNvSpPr>
            <a:spLocks noGrp="1"/>
          </p:cNvSpPr>
          <p:nvPr>
            <p:ph type="body"/>
          </p:nvPr>
        </p:nvSpPr>
        <p:spPr/>
        <p:txBody>
          <a:bodyPr wrap="square" lIns="90517" tIns="45259" rIns="90517" bIns="45259" anchor="t" anchorCtr="0"/>
          <a:lstStyle/>
          <a:p>
            <a:pPr lvl="0"/>
            <a:endParaRPr lang="zh-CN" altLang="en-US" dirty="0"/>
          </a:p>
        </p:txBody>
      </p:sp>
      <p:sp>
        <p:nvSpPr>
          <p:cNvPr id="71684"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lstStyle/>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Image Placeholder 1"/>
          <p:cNvSpPr>
            <a:spLocks noGrp="1" noRot="1" noChangeAspect="1" noTextEdit="1"/>
          </p:cNvSpPr>
          <p:nvPr>
            <p:ph type="sldImg"/>
          </p:nvPr>
        </p:nvSpPr>
        <p:spPr/>
      </p:sp>
      <p:sp>
        <p:nvSpPr>
          <p:cNvPr id="71683" name="Notes Placeholder 2"/>
          <p:cNvSpPr>
            <a:spLocks noGrp="1"/>
          </p:cNvSpPr>
          <p:nvPr>
            <p:ph type="body"/>
          </p:nvPr>
        </p:nvSpPr>
        <p:spPr/>
        <p:txBody>
          <a:bodyPr wrap="square" lIns="90517" tIns="45259" rIns="90517" bIns="45259" anchor="t" anchorCtr="0"/>
          <a:lstStyle/>
          <a:p>
            <a:pPr lvl="0"/>
            <a:endParaRPr lang="zh-CN" altLang="en-US" dirty="0"/>
          </a:p>
        </p:txBody>
      </p:sp>
      <p:sp>
        <p:nvSpPr>
          <p:cNvPr id="71684"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lstStyle/>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Slide Image Placeholder 1"/>
          <p:cNvSpPr>
            <a:spLocks noGrp="1" noRot="1" noChangeAspect="1" noTextEdit="1"/>
          </p:cNvSpPr>
          <p:nvPr>
            <p:ph type="sldImg"/>
          </p:nvPr>
        </p:nvSpPr>
        <p:spPr/>
      </p:sp>
      <p:sp>
        <p:nvSpPr>
          <p:cNvPr id="67587" name="Notes Placeholder 2"/>
          <p:cNvSpPr>
            <a:spLocks noGrp="1"/>
          </p:cNvSpPr>
          <p:nvPr>
            <p:ph type="body"/>
          </p:nvPr>
        </p:nvSpPr>
        <p:spPr/>
        <p:txBody>
          <a:bodyPr wrap="square" lIns="90517" tIns="45259" rIns="90517" bIns="45259" anchor="t" anchorCtr="0"/>
          <a:lstStyle/>
          <a:p>
            <a:pPr lvl="0"/>
            <a:endParaRPr lang="zh-CN" altLang="en-US" dirty="0"/>
          </a:p>
        </p:txBody>
      </p:sp>
      <p:sp>
        <p:nvSpPr>
          <p:cNvPr id="67588"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lstStyle/>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p:sp>
      <p:sp>
        <p:nvSpPr>
          <p:cNvPr id="69635" name="Notes Placeholder 2"/>
          <p:cNvSpPr>
            <a:spLocks noGrp="1"/>
          </p:cNvSpPr>
          <p:nvPr>
            <p:ph type="body"/>
          </p:nvPr>
        </p:nvSpPr>
        <p:spPr/>
        <p:txBody>
          <a:bodyPr wrap="square" lIns="90517" tIns="45259" rIns="90517" bIns="45259" anchor="t" anchorCtr="0"/>
          <a:lstStyle/>
          <a:p>
            <a:pPr lvl="0"/>
            <a:endParaRPr lang="zh-CN" altLang="en-US" dirty="0"/>
          </a:p>
        </p:txBody>
      </p:sp>
      <p:sp>
        <p:nvSpPr>
          <p:cNvPr id="69636"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lstStyle/>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Slide Image Placeholder 1"/>
          <p:cNvSpPr>
            <a:spLocks noGrp="1" noRot="1" noChangeAspect="1" noTextEdit="1"/>
          </p:cNvSpPr>
          <p:nvPr>
            <p:ph type="sldImg"/>
          </p:nvPr>
        </p:nvSpPr>
        <p:spPr/>
      </p:sp>
      <p:sp>
        <p:nvSpPr>
          <p:cNvPr id="73731" name="Notes Placeholder 2"/>
          <p:cNvSpPr>
            <a:spLocks noGrp="1"/>
          </p:cNvSpPr>
          <p:nvPr>
            <p:ph type="body"/>
          </p:nvPr>
        </p:nvSpPr>
        <p:spPr/>
        <p:txBody>
          <a:bodyPr wrap="square" lIns="90517" tIns="45259" rIns="90517" bIns="45259" anchor="t" anchorCtr="0"/>
          <a:lstStyle/>
          <a:p>
            <a:pPr lvl="0"/>
            <a:endParaRPr lang="zh-CN" altLang="en-US" dirty="0"/>
          </a:p>
        </p:txBody>
      </p:sp>
      <p:sp>
        <p:nvSpPr>
          <p:cNvPr id="73732"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lstStyle/>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Slide Image Placeholder 1"/>
          <p:cNvSpPr>
            <a:spLocks noGrp="1" noRot="1" noChangeAspect="1" noTextEdit="1"/>
          </p:cNvSpPr>
          <p:nvPr>
            <p:ph type="sldImg"/>
          </p:nvPr>
        </p:nvSpPr>
        <p:spPr/>
      </p:sp>
      <p:sp>
        <p:nvSpPr>
          <p:cNvPr id="79875" name="Notes Placeholder 2"/>
          <p:cNvSpPr>
            <a:spLocks noGrp="1"/>
          </p:cNvSpPr>
          <p:nvPr>
            <p:ph type="body"/>
          </p:nvPr>
        </p:nvSpPr>
        <p:spPr/>
        <p:txBody>
          <a:bodyPr wrap="square" lIns="90517" tIns="45259" rIns="90517" bIns="45259" anchor="t" anchorCtr="0"/>
          <a:lstStyle/>
          <a:p>
            <a:pPr lvl="0"/>
            <a:endParaRPr lang="zh-CN" altLang="en-US" dirty="0"/>
          </a:p>
        </p:txBody>
      </p:sp>
      <p:sp>
        <p:nvSpPr>
          <p:cNvPr id="79876"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lstStyle/>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Slide Image Placeholder 1"/>
          <p:cNvSpPr>
            <a:spLocks noGrp="1" noRot="1" noChangeAspect="1" noTextEdit="1"/>
          </p:cNvSpPr>
          <p:nvPr>
            <p:ph type="sldImg"/>
          </p:nvPr>
        </p:nvSpPr>
        <p:spPr/>
      </p:sp>
      <p:sp>
        <p:nvSpPr>
          <p:cNvPr id="83971" name="Notes Placeholder 2"/>
          <p:cNvSpPr>
            <a:spLocks noGrp="1"/>
          </p:cNvSpPr>
          <p:nvPr>
            <p:ph type="body"/>
          </p:nvPr>
        </p:nvSpPr>
        <p:spPr/>
        <p:txBody>
          <a:bodyPr wrap="square" lIns="90517" tIns="45259" rIns="90517" bIns="45259" anchor="t" anchorCtr="0"/>
          <a:lstStyle/>
          <a:p>
            <a:pPr lvl="0"/>
            <a:endParaRPr lang="zh-CN" altLang="en-US" dirty="0"/>
          </a:p>
        </p:txBody>
      </p:sp>
      <p:sp>
        <p:nvSpPr>
          <p:cNvPr id="83972"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lstStyle/>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Slide Image Placeholder 1"/>
          <p:cNvSpPr>
            <a:spLocks noGrp="1" noRot="1" noChangeAspect="1" noTextEdit="1"/>
          </p:cNvSpPr>
          <p:nvPr>
            <p:ph type="sldImg"/>
          </p:nvPr>
        </p:nvSpPr>
        <p:spPr/>
      </p:sp>
      <p:sp>
        <p:nvSpPr>
          <p:cNvPr id="86019" name="Notes Placeholder 2"/>
          <p:cNvSpPr>
            <a:spLocks noGrp="1"/>
          </p:cNvSpPr>
          <p:nvPr>
            <p:ph type="body"/>
          </p:nvPr>
        </p:nvSpPr>
        <p:spPr/>
        <p:txBody>
          <a:bodyPr wrap="square" lIns="90517" tIns="45259" rIns="90517" bIns="45259" anchor="t" anchorCtr="0"/>
          <a:lstStyle/>
          <a:p>
            <a:pPr lvl="0"/>
            <a:endParaRPr lang="zh-CN" altLang="en-US" dirty="0"/>
          </a:p>
        </p:txBody>
      </p:sp>
      <p:sp>
        <p:nvSpPr>
          <p:cNvPr id="86020"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lstStyle/>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Slide Image Placeholder 1"/>
          <p:cNvSpPr>
            <a:spLocks noGrp="1" noRot="1" noChangeAspect="1" noTextEdit="1"/>
          </p:cNvSpPr>
          <p:nvPr>
            <p:ph type="sldImg"/>
          </p:nvPr>
        </p:nvSpPr>
        <p:spPr/>
      </p:sp>
      <p:sp>
        <p:nvSpPr>
          <p:cNvPr id="86019" name="Notes Placeholder 2"/>
          <p:cNvSpPr>
            <a:spLocks noGrp="1"/>
          </p:cNvSpPr>
          <p:nvPr>
            <p:ph type="body"/>
          </p:nvPr>
        </p:nvSpPr>
        <p:spPr/>
        <p:txBody>
          <a:bodyPr wrap="square" lIns="90517" tIns="45259" rIns="90517" bIns="45259" anchor="t" anchorCtr="0"/>
          <a:lstStyle/>
          <a:p>
            <a:pPr lvl="0"/>
            <a:endParaRPr lang="zh-CN" altLang="en-US" dirty="0"/>
          </a:p>
        </p:txBody>
      </p:sp>
      <p:sp>
        <p:nvSpPr>
          <p:cNvPr id="86020"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lstStyle/>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幻灯片图像占位符 1"/>
          <p:cNvSpPr>
            <a:spLocks noGrp="1" noRot="1" noChangeAspect="1" noTextEdit="1"/>
          </p:cNvSpPr>
          <p:nvPr>
            <p:ph type="sldImg"/>
          </p:nvPr>
        </p:nvSpPr>
        <p:spPr/>
      </p:sp>
      <p:sp>
        <p:nvSpPr>
          <p:cNvPr id="71682" name="文本占位符 2"/>
          <p:cNvSpPr>
            <a:spLocks noGrp="1"/>
          </p:cNvSpPr>
          <p:nvPr>
            <p:ph type="body"/>
          </p:nvPr>
        </p:nvSpPr>
        <p:spPr/>
        <p:txBody>
          <a:bodyPr wrap="square" lIns="90517" tIns="45259" rIns="90517" bIns="45259" anchor="t" anchorCtr="0"/>
          <a:lstStyle/>
          <a:p>
            <a:pPr lvl="0"/>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Slide Image Placeholder 1"/>
          <p:cNvSpPr>
            <a:spLocks noGrp="1" noRot="1" noChangeAspect="1" noTextEdit="1"/>
          </p:cNvSpPr>
          <p:nvPr>
            <p:ph type="sldImg"/>
          </p:nvPr>
        </p:nvSpPr>
        <p:spPr/>
      </p:sp>
      <p:sp>
        <p:nvSpPr>
          <p:cNvPr id="92163" name="Notes Placeholder 2"/>
          <p:cNvSpPr>
            <a:spLocks noGrp="1"/>
          </p:cNvSpPr>
          <p:nvPr>
            <p:ph type="body"/>
          </p:nvPr>
        </p:nvSpPr>
        <p:spPr/>
        <p:txBody>
          <a:bodyPr wrap="square" lIns="90517" tIns="45259" rIns="90517" bIns="45259" anchor="t" anchorCtr="0"/>
          <a:lstStyle/>
          <a:p>
            <a:pPr lvl="0"/>
            <a:endParaRPr lang="zh-CN" altLang="en-US" dirty="0"/>
          </a:p>
        </p:txBody>
      </p:sp>
      <p:sp>
        <p:nvSpPr>
          <p:cNvPr id="92164"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lstStyle/>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Slide Image Placeholder 1"/>
          <p:cNvSpPr>
            <a:spLocks noGrp="1" noRot="1" noChangeAspect="1" noTextEdit="1"/>
          </p:cNvSpPr>
          <p:nvPr>
            <p:ph type="sldImg"/>
          </p:nvPr>
        </p:nvSpPr>
        <p:spPr/>
      </p:sp>
      <p:sp>
        <p:nvSpPr>
          <p:cNvPr id="81923" name="Notes Placeholder 2"/>
          <p:cNvSpPr>
            <a:spLocks noGrp="1"/>
          </p:cNvSpPr>
          <p:nvPr>
            <p:ph type="body"/>
          </p:nvPr>
        </p:nvSpPr>
        <p:spPr/>
        <p:txBody>
          <a:bodyPr wrap="square" lIns="90517" tIns="45259" rIns="90517" bIns="45259" anchor="t" anchorCtr="0"/>
          <a:lstStyle/>
          <a:p>
            <a:pPr lvl="0"/>
            <a:endParaRPr lang="zh-CN" altLang="en-US" dirty="0"/>
          </a:p>
        </p:txBody>
      </p:sp>
      <p:sp>
        <p:nvSpPr>
          <p:cNvPr id="81924"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lstStyle/>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Slide Image Placeholder 1"/>
          <p:cNvSpPr>
            <a:spLocks noGrp="1" noRot="1" noChangeAspect="1" noTextEdit="1"/>
          </p:cNvSpPr>
          <p:nvPr>
            <p:ph type="sldImg"/>
          </p:nvPr>
        </p:nvSpPr>
        <p:spPr/>
      </p:sp>
      <p:sp>
        <p:nvSpPr>
          <p:cNvPr id="96259" name="Notes Placeholder 2"/>
          <p:cNvSpPr>
            <a:spLocks noGrp="1"/>
          </p:cNvSpPr>
          <p:nvPr>
            <p:ph type="body"/>
          </p:nvPr>
        </p:nvSpPr>
        <p:spPr/>
        <p:txBody>
          <a:bodyPr wrap="square" lIns="90517" tIns="45259" rIns="90517" bIns="45259" anchor="t" anchorCtr="0"/>
          <a:lstStyle/>
          <a:p>
            <a:pPr lvl="0"/>
            <a:endParaRPr lang="zh-CN" altLang="en-US" dirty="0"/>
          </a:p>
        </p:txBody>
      </p:sp>
      <p:sp>
        <p:nvSpPr>
          <p:cNvPr id="96260"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lstStyle/>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Slide Image Placeholder 1"/>
          <p:cNvSpPr>
            <a:spLocks noGrp="1" noRot="1" noChangeAspect="1" noTextEdit="1"/>
          </p:cNvSpPr>
          <p:nvPr>
            <p:ph type="sldImg"/>
          </p:nvPr>
        </p:nvSpPr>
        <p:spPr/>
      </p:sp>
      <p:sp>
        <p:nvSpPr>
          <p:cNvPr id="100355" name="Notes Placeholder 2"/>
          <p:cNvSpPr>
            <a:spLocks noGrp="1"/>
          </p:cNvSpPr>
          <p:nvPr>
            <p:ph type="body"/>
          </p:nvPr>
        </p:nvSpPr>
        <p:spPr/>
        <p:txBody>
          <a:bodyPr wrap="square" lIns="90517" tIns="45259" rIns="90517" bIns="45259" anchor="t" anchorCtr="0"/>
          <a:lstStyle/>
          <a:p>
            <a:pPr lvl="0"/>
            <a:endParaRPr lang="zh-CN" altLang="en-US" dirty="0"/>
          </a:p>
        </p:txBody>
      </p:sp>
      <p:sp>
        <p:nvSpPr>
          <p:cNvPr id="100356"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lstStyle/>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Slide Image Placeholder 1"/>
          <p:cNvSpPr>
            <a:spLocks noGrp="1" noRot="1" noChangeAspect="1" noTextEdit="1"/>
          </p:cNvSpPr>
          <p:nvPr>
            <p:ph type="sldImg"/>
          </p:nvPr>
        </p:nvSpPr>
        <p:spPr/>
      </p:sp>
      <p:sp>
        <p:nvSpPr>
          <p:cNvPr id="100355" name="Notes Placeholder 2"/>
          <p:cNvSpPr>
            <a:spLocks noGrp="1"/>
          </p:cNvSpPr>
          <p:nvPr>
            <p:ph type="body"/>
          </p:nvPr>
        </p:nvSpPr>
        <p:spPr/>
        <p:txBody>
          <a:bodyPr wrap="square" lIns="90517" tIns="45259" rIns="90517" bIns="45259" anchor="t" anchorCtr="0"/>
          <a:lstStyle/>
          <a:p>
            <a:pPr lvl="0"/>
            <a:endParaRPr lang="zh-CN" altLang="en-US" dirty="0"/>
          </a:p>
        </p:txBody>
      </p:sp>
      <p:sp>
        <p:nvSpPr>
          <p:cNvPr id="100356"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lstStyle/>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幻灯片图像占位符 1"/>
          <p:cNvSpPr>
            <a:spLocks noGrp="1" noRot="1" noChangeAspect="1" noTextEdit="1"/>
          </p:cNvSpPr>
          <p:nvPr>
            <p:ph type="sldImg"/>
          </p:nvPr>
        </p:nvSpPr>
        <p:spPr/>
      </p:sp>
      <p:sp>
        <p:nvSpPr>
          <p:cNvPr id="73730" name="文本占位符 2"/>
          <p:cNvSpPr>
            <a:spLocks noGrp="1"/>
          </p:cNvSpPr>
          <p:nvPr>
            <p:ph type="body"/>
          </p:nvPr>
        </p:nvSpPr>
        <p:spPr/>
        <p:txBody>
          <a:bodyPr wrap="square" lIns="90517" tIns="45259" rIns="90517" bIns="45259" anchor="t" anchorCtr="0"/>
          <a:lstStyle/>
          <a:p>
            <a:pPr lvl="0"/>
            <a:r>
              <a:rPr lang="en-US" dirty="0">
                <a:cs typeface="+mn-ea"/>
                <a:sym typeface="+mn-ea"/>
              </a:rPr>
              <a:t>w</a:t>
            </a:r>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Slide Image Placeholder 1"/>
          <p:cNvSpPr>
            <a:spLocks noGrp="1" noRot="1" noChangeAspect="1" noTextEdit="1"/>
          </p:cNvSpPr>
          <p:nvPr>
            <p:ph type="sldImg"/>
          </p:nvPr>
        </p:nvSpPr>
        <p:spPr/>
      </p:sp>
      <p:sp>
        <p:nvSpPr>
          <p:cNvPr id="106499" name="Notes Placeholder 2"/>
          <p:cNvSpPr>
            <a:spLocks noGrp="1"/>
          </p:cNvSpPr>
          <p:nvPr>
            <p:ph type="body"/>
          </p:nvPr>
        </p:nvSpPr>
        <p:spPr>
          <a:xfrm>
            <a:off x="685800" y="4343400"/>
            <a:ext cx="5486400" cy="4114800"/>
          </a:xfrm>
        </p:spPr>
        <p:txBody>
          <a:bodyPr wrap="square" lIns="90517" tIns="45259" rIns="90517" bIns="45259" anchor="t" anchorCtr="0"/>
          <a:lstStyle/>
          <a:p>
            <a:pPr lvl="0"/>
            <a:endParaRPr lang="zh-CN" alt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幻灯片图像占位符 1"/>
          <p:cNvSpPr>
            <a:spLocks noGrp="1" noRot="1" noChangeAspect="1" noTextEdit="1"/>
          </p:cNvSpPr>
          <p:nvPr>
            <p:ph type="sldImg"/>
          </p:nvPr>
        </p:nvSpPr>
        <p:spPr/>
      </p:sp>
      <p:sp>
        <p:nvSpPr>
          <p:cNvPr id="73730" name="文本占位符 2"/>
          <p:cNvSpPr>
            <a:spLocks noGrp="1"/>
          </p:cNvSpPr>
          <p:nvPr>
            <p:ph type="body"/>
          </p:nvPr>
        </p:nvSpPr>
        <p:spPr/>
        <p:txBody>
          <a:bodyPr wrap="square" lIns="90517" tIns="45259" rIns="90517" bIns="45259" anchor="t" anchorCtr="0"/>
          <a:lstStyle/>
          <a:p>
            <a:pPr lvl="0"/>
            <a:r>
              <a:rPr lang="en-US" dirty="0">
                <a:cs typeface="+mn-ea"/>
                <a:sym typeface="+mn-ea"/>
              </a:rPr>
              <a:t>w</a:t>
            </a:r>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幻灯片图像占位符 1"/>
          <p:cNvSpPr>
            <a:spLocks noGrp="1" noRot="1" noChangeAspect="1" noTextEdit="1"/>
          </p:cNvSpPr>
          <p:nvPr>
            <p:ph type="sldImg"/>
          </p:nvPr>
        </p:nvSpPr>
        <p:spPr/>
      </p:sp>
      <p:sp>
        <p:nvSpPr>
          <p:cNvPr id="75778" name="文本占位符 2"/>
          <p:cNvSpPr>
            <a:spLocks noGrp="1"/>
          </p:cNvSpPr>
          <p:nvPr>
            <p:ph type="body"/>
          </p:nvPr>
        </p:nvSpPr>
        <p:spPr/>
        <p:txBody>
          <a:bodyPr wrap="square" lIns="90517" tIns="45259" rIns="90517" bIns="45259" anchor="t" anchorCtr="0"/>
          <a:lstStyle/>
          <a:p>
            <a:pPr lvl="0"/>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幻灯片图像占位符 1"/>
          <p:cNvSpPr>
            <a:spLocks noGrp="1" noRot="1" noChangeAspect="1" noTextEdit="1"/>
          </p:cNvSpPr>
          <p:nvPr>
            <p:ph type="sldImg"/>
          </p:nvPr>
        </p:nvSpPr>
        <p:spPr/>
      </p:sp>
      <p:sp>
        <p:nvSpPr>
          <p:cNvPr id="75778" name="文本占位符 2"/>
          <p:cNvSpPr>
            <a:spLocks noGrp="1"/>
          </p:cNvSpPr>
          <p:nvPr>
            <p:ph type="body"/>
          </p:nvPr>
        </p:nvSpPr>
        <p:spPr/>
        <p:txBody>
          <a:bodyPr wrap="square" lIns="90517" tIns="45259" rIns="90517" bIns="45259" anchor="t" anchorCtr="0"/>
          <a:lstStyle/>
          <a:p>
            <a:pPr lvl="0"/>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幻灯片图像占位符 1"/>
          <p:cNvSpPr>
            <a:spLocks noGrp="1" noRot="1" noChangeAspect="1" noTextEdit="1"/>
          </p:cNvSpPr>
          <p:nvPr>
            <p:ph type="sldImg"/>
          </p:nvPr>
        </p:nvSpPr>
        <p:spPr/>
      </p:sp>
      <p:sp>
        <p:nvSpPr>
          <p:cNvPr id="53251" name="文本占位符 2"/>
          <p:cNvSpPr>
            <a:spLocks noGrp="1"/>
          </p:cNvSpPr>
          <p:nvPr>
            <p:ph type="body"/>
          </p:nvPr>
        </p:nvSpPr>
        <p:spPr/>
        <p:txBody>
          <a:bodyPr wrap="square" lIns="90517" tIns="45259" rIns="90517" bIns="45259" anchor="t" anchorCtr="0"/>
          <a:lstStyle/>
          <a:p>
            <a:pPr lvl="0"/>
            <a:endParaRPr lang="zh-CN" alt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p:cNvSpPr>
            <a:spLocks noGrp="1" noRot="1" noChangeAspect="1" noTextEdit="1"/>
          </p:cNvSpPr>
          <p:nvPr>
            <p:ph type="sldImg"/>
          </p:nvPr>
        </p:nvSpPr>
        <p:spPr/>
      </p:sp>
      <p:sp>
        <p:nvSpPr>
          <p:cNvPr id="55299" name="Notes Placeholder 2"/>
          <p:cNvSpPr>
            <a:spLocks noGrp="1"/>
          </p:cNvSpPr>
          <p:nvPr>
            <p:ph type="body"/>
          </p:nvPr>
        </p:nvSpPr>
        <p:spPr>
          <a:xfrm>
            <a:off x="685800" y="4343400"/>
            <a:ext cx="5486400" cy="4114800"/>
          </a:xfrm>
        </p:spPr>
        <p:txBody>
          <a:bodyPr wrap="square" lIns="90517" tIns="45259" rIns="90517" bIns="45259" anchor="t" anchorCtr="0"/>
          <a:lstStyle/>
          <a:p>
            <a:pPr marL="0" lvl="1" indent="457200"/>
            <a:endParaRPr lang="en-US" altLang="zh-CN"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Slide Image Placeholder 1"/>
          <p:cNvSpPr>
            <a:spLocks noGrp="1" noRot="1" noChangeAspect="1" noTextEdit="1"/>
          </p:cNvSpPr>
          <p:nvPr>
            <p:ph type="sldImg"/>
          </p:nvPr>
        </p:nvSpPr>
        <p:spPr/>
      </p:sp>
      <p:sp>
        <p:nvSpPr>
          <p:cNvPr id="77827" name="Notes Placeholder 2"/>
          <p:cNvSpPr>
            <a:spLocks noGrp="1"/>
          </p:cNvSpPr>
          <p:nvPr>
            <p:ph type="body"/>
          </p:nvPr>
        </p:nvSpPr>
        <p:spPr/>
        <p:txBody>
          <a:bodyPr wrap="square" lIns="90517" tIns="45259" rIns="90517" bIns="45259" anchor="t" anchorCtr="0"/>
          <a:lstStyle/>
          <a:p>
            <a:pPr lvl="0"/>
            <a:endParaRPr lang="zh-CN" altLang="en-US" dirty="0"/>
          </a:p>
        </p:txBody>
      </p:sp>
      <p:sp>
        <p:nvSpPr>
          <p:cNvPr id="77828"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lstStyle/>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Slide Image Placeholder 1"/>
          <p:cNvSpPr>
            <a:spLocks noGrp="1" noRot="1" noChangeAspect="1" noTextEdit="1"/>
          </p:cNvSpPr>
          <p:nvPr>
            <p:ph type="sldImg"/>
          </p:nvPr>
        </p:nvSpPr>
        <p:spPr/>
      </p:sp>
      <p:sp>
        <p:nvSpPr>
          <p:cNvPr id="77827" name="Notes Placeholder 2"/>
          <p:cNvSpPr>
            <a:spLocks noGrp="1"/>
          </p:cNvSpPr>
          <p:nvPr>
            <p:ph type="body"/>
          </p:nvPr>
        </p:nvSpPr>
        <p:spPr/>
        <p:txBody>
          <a:bodyPr wrap="square" lIns="90517" tIns="45259" rIns="90517" bIns="45259" anchor="t" anchorCtr="0"/>
          <a:lstStyle/>
          <a:p>
            <a:pPr lvl="0"/>
            <a:endParaRPr lang="zh-CN" altLang="en-US" dirty="0"/>
          </a:p>
        </p:txBody>
      </p:sp>
      <p:sp>
        <p:nvSpPr>
          <p:cNvPr id="77828"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lstStyle/>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7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7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7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8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8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8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8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8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8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8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8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8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9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9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9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9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9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9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endParaRPr lang="ja-JP" altLang="en-US" noProof="1"/>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縦書きテキスト プレースホルダー 2"/>
          <p:cNvSpPr>
            <a:spLocks noGrp="1"/>
          </p:cNvSpPr>
          <p:nvPr>
            <p:ph type="body" orient="vert" idx="1"/>
          </p:nvPr>
        </p:nvSpPr>
        <p:spPr/>
        <p:txBody>
          <a:bodyPr vert="eaVert"/>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obj" preserve="1">
  <p:cSld name="タイトルとコンテンツ">
    <p:bg>
      <p:bgPr>
        <a:solidFill>
          <a:schemeClr val="bg1"/>
        </a:solidFill>
        <a:effectLst/>
      </p:bgPr>
    </p:bg>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idx="1"/>
          </p:nvPr>
        </p:nvSpPr>
        <p:spPr/>
        <p:txBody>
          <a:bodyPr/>
          <a:lstStyle>
            <a:lvl1pPr>
              <a:defRPr sz="2400"/>
            </a:lvl1pPr>
          </a:lstStyle>
          <a:p>
            <a:pPr lvl="0"/>
            <a:endParaRPr lang="ja-JP" altLang="en-US" noProof="1"/>
          </a:p>
        </p:txBody>
      </p:sp>
      <p:sp>
        <p:nvSpPr>
          <p:cNvPr id="15" name="Slide Number Placeholder 5"/>
          <p:cNvSpPr>
            <a:spLocks noGrp="1"/>
          </p:cNvSpPr>
          <p:nvPr>
            <p:ph type="sldNum" sz="quarter" idx="4"/>
          </p:nvPr>
        </p:nvSpPr>
        <p:spPr>
          <a:xfrm>
            <a:off x="8564563" y="6457950"/>
            <a:ext cx="395288" cy="222250"/>
          </a:xfrm>
          <a:prstGeom prst="rect">
            <a:avLst/>
          </a:prstGeom>
        </p:spPr>
        <p:txBody>
          <a:bodyPr vert="horz" wrap="square" lIns="91440" tIns="45720" rIns="91440" bIns="45720" numCol="1" anchor="t" anchorCtr="0" compatLnSpc="1"/>
          <a:lstStyle/>
          <a:p>
            <a:pPr eaLnBrk="1" hangingPunct="1">
              <a:buNone/>
            </a:pPr>
            <a:fld id="{9A0DB2DC-4C9A-4742-B13C-FB6460FD3503}" type="slidenum">
              <a:rPr lang="ja-JP" altLang="en-GB" dirty="0">
                <a:latin typeface="Arial" panose="020B0604020202020204" pitchFamily="34" charset="0"/>
              </a:rPr>
            </a:fld>
            <a:endParaRPr lang="ja-JP" altLang="en-GB" dirty="0">
              <a:latin typeface="Arial" panose="020B0604020202020204" pitchFamily="34" charset="0"/>
            </a:endParaRPr>
          </a:p>
        </p:txBody>
      </p:sp>
    </p:spTree>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endParaRPr lang="ja-JP" altLang="en-US" noProof="1"/>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lvl1pPr>
              <a:defRPr/>
            </a:lvl1pPr>
          </a:lstStyle>
          <a:p>
            <a:endParaRPr lang="ja-JP" altLang="en-US" noProof="1"/>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7" name="灯片编号占位符 6"/>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灯片编号占位符 2"/>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endParaRPr lang="ja-JP" altLang="en-US" noProof="1"/>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endParaRPr lang="ja-JP" altLang="en-US" noProof="1"/>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endParaRPr lang="ja-JP" altLang="en-US" noProof="1"/>
          </a:p>
        </p:txBody>
      </p:sp>
      <p:sp>
        <p:nvSpPr>
          <p:cNvPr id="3" name="図プレースホルダー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rgbClr val="C00000"/>
              </a:buClr>
              <a:buSzTx/>
              <a:buFontTx/>
              <a:buNone/>
              <a:defRPr/>
            </a:pPr>
            <a:endParaRPr kumimoji="0" lang="ja-JP" altLang="en-US" sz="3200" b="0" i="0" u="none" strike="noStrike" kern="0" cap="none" spc="0" normalizeH="0" baseline="0" noProof="0">
              <a:ln>
                <a:noFill/>
              </a:ln>
              <a:solidFill>
                <a:schemeClr val="tx1"/>
              </a:solidFill>
              <a:effectLst/>
              <a:uLnTx/>
              <a:uFillTx/>
              <a:latin typeface="+mn-lt"/>
              <a:ea typeface="MS PGothic" panose="020B0600070205080204" pitchFamily="34" charset="-128"/>
              <a:cs typeface="+mn-cs"/>
            </a:endParaRPr>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縦書きテキスト プレースホルダー 2"/>
          <p:cNvSpPr>
            <a:spLocks noGrp="1"/>
          </p:cNvSpPr>
          <p:nvPr>
            <p:ph type="body" orient="vert" idx="1"/>
          </p:nvPr>
        </p:nvSpPr>
        <p:spPr/>
        <p:txBody>
          <a:bodyPr vert="eaVert"/>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endParaRPr lang="ja-JP" altLang="en-US" noProof="1"/>
          </a:p>
        </p:txBody>
      </p:sp>
      <p:sp>
        <p:nvSpPr>
          <p:cNvPr id="3" name="縦書きテキスト プレースホルダー 2"/>
          <p:cNvSpPr>
            <a:spLocks noGrp="1"/>
          </p:cNvSpPr>
          <p:nvPr>
            <p:ph type="body" orient="vert" idx="1"/>
          </p:nvPr>
        </p:nvSpPr>
        <p:spPr>
          <a:xfrm>
            <a:off x="496389" y="274638"/>
            <a:ext cx="6019800" cy="5851525"/>
          </a:xfrm>
        </p:spPr>
        <p:txBody>
          <a:bodyPr vert="eaVert"/>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endParaRPr lang="ja-JP" altLang="en-US" noProof="1"/>
          </a:p>
        </p:txBody>
      </p:sp>
      <p:sp>
        <p:nvSpPr>
          <p:cNvPr id="3" name="縦書きテキスト プレースホルダー 2"/>
          <p:cNvSpPr>
            <a:spLocks noGrp="1"/>
          </p:cNvSpPr>
          <p:nvPr>
            <p:ph type="body" orient="vert" idx="1"/>
          </p:nvPr>
        </p:nvSpPr>
        <p:spPr>
          <a:xfrm>
            <a:off x="496389" y="274638"/>
            <a:ext cx="6019800" cy="5851525"/>
          </a:xfrm>
        </p:spPr>
        <p:txBody>
          <a:bodyPr vert="eaVert"/>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type="txAndTwoObj" preserve="1">
  <p:cSld name="タイトル、テキスト、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quarter" idx="2"/>
          </p:nvPr>
        </p:nvSpPr>
        <p:spPr>
          <a:xfrm>
            <a:off x="4648200" y="1600200"/>
            <a:ext cx="4038600" cy="2185988"/>
          </a:xfrm>
        </p:spPr>
        <p:txBody>
          <a:bodyPr/>
          <a:lstStyle/>
          <a:p>
            <a:pPr lvl="0"/>
            <a:endParaRPr lang="ja-JP" altLang="en-US" noProof="1"/>
          </a:p>
        </p:txBody>
      </p:sp>
      <p:sp>
        <p:nvSpPr>
          <p:cNvPr id="5" name="コンテンツ プレースホルダー 4"/>
          <p:cNvSpPr>
            <a:spLocks noGrp="1"/>
          </p:cNvSpPr>
          <p:nvPr>
            <p:ph sz="quarter" idx="3"/>
          </p:nvPr>
        </p:nvSpPr>
        <p:spPr>
          <a:xfrm>
            <a:off x="4648200" y="3938588"/>
            <a:ext cx="4038600" cy="2187575"/>
          </a:xfrm>
        </p:spPr>
        <p:txBody>
          <a:bodyPr/>
          <a:lstStyle/>
          <a:p>
            <a:pPr lvl="0"/>
            <a:endParaRPr lang="ja-JP" altLang="en-US" noProof="1"/>
          </a:p>
        </p:txBody>
      </p:sp>
      <p:sp>
        <p:nvSpPr>
          <p:cNvPr id="6" name="灯片编号占位符 5"/>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type="txAndObj" preserve="1">
  <p:cSld name="タイトル、テキスト、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noProof="1"/>
              <a:t>Click to edit Master text styles</a:t>
            </a:r>
            <a:endParaRPr lang="en-US" noProof="1"/>
          </a:p>
          <a:p>
            <a:pPr lvl="1"/>
            <a:r>
              <a:rPr lang="en-US" noProof="1"/>
              <a:t>Second level</a:t>
            </a:r>
            <a:endParaRPr lang="en-US" noProof="1"/>
          </a:p>
          <a:p>
            <a:pPr lvl="2"/>
            <a:r>
              <a:rPr lang="en-US" noProof="1"/>
              <a:t>Third level</a:t>
            </a:r>
            <a:endParaRPr lang="en-US" noProof="1"/>
          </a:p>
          <a:p>
            <a:pPr lvl="3"/>
            <a:r>
              <a:rPr lang="en-US" noProof="1"/>
              <a:t>Fourth level</a:t>
            </a:r>
            <a:endParaRPr lang="en-US" noProof="1"/>
          </a:p>
          <a:p>
            <a:pPr lvl="4"/>
            <a:r>
              <a:rPr lang="en-US" noProof="1"/>
              <a:t>Fifth level</a:t>
            </a:r>
            <a:endParaRPr lang="en-US" noProof="1"/>
          </a:p>
        </p:txBody>
      </p:sp>
      <p:sp>
        <p:nvSpPr>
          <p:cNvPr id="5" name="Title 4"/>
          <p:cNvSpPr>
            <a:spLocks noGrp="1"/>
          </p:cNvSpPr>
          <p:nvPr>
            <p:ph type="title"/>
          </p:nvPr>
        </p:nvSpPr>
        <p:spPr/>
        <p:txBody>
          <a:bodyPr/>
          <a:lstStyle/>
          <a:p>
            <a:r>
              <a:rPr lang="en-US" noProof="1"/>
              <a:t>Click to edit Master title style</a:t>
            </a:r>
            <a:endParaRPr lang="en-US" noProof="1"/>
          </a:p>
        </p:txBody>
      </p:sp>
      <p:sp>
        <p:nvSpPr>
          <p:cNvPr id="2" name="灯片编号占位符 1"/>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endParaRPr lang="ja-JP" altLang="en-US" noProof="1"/>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type="obj" preserve="1">
  <p:cSld name="タイトルとコンテンツ">
    <p:bg>
      <p:bgPr>
        <a:solidFill>
          <a:schemeClr val="bg1"/>
        </a:solidFill>
        <a:effectLst/>
      </p:bgPr>
    </p:bg>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idx="1"/>
          </p:nvPr>
        </p:nvSpPr>
        <p:spPr/>
        <p:txBody>
          <a:bodyPr/>
          <a:lstStyle>
            <a:lvl1pPr>
              <a:defRPr sz="2400"/>
            </a:lvl1pPr>
          </a:lstStyle>
          <a:p>
            <a:pPr lvl="0"/>
            <a:endParaRPr lang="ja-JP" altLang="en-US" noProof="1"/>
          </a:p>
        </p:txBody>
      </p:sp>
      <p:sp>
        <p:nvSpPr>
          <p:cNvPr id="15" name="Slide Number Placeholder 5"/>
          <p:cNvSpPr>
            <a:spLocks noGrp="1"/>
          </p:cNvSpPr>
          <p:nvPr>
            <p:ph type="sldNum" sz="quarter" idx="4"/>
          </p:nvPr>
        </p:nvSpPr>
        <p:spPr>
          <a:xfrm>
            <a:off x="8564563" y="6457950"/>
            <a:ext cx="395288" cy="222250"/>
          </a:xfrm>
          <a:prstGeom prst="rect">
            <a:avLst/>
          </a:prstGeom>
        </p:spPr>
        <p:txBody>
          <a:bodyPr vert="horz" wrap="square" lIns="91440" tIns="45720" rIns="91440" bIns="45720" numCol="1" anchor="t" anchorCtr="0" compatLnSpc="1"/>
          <a:lstStyle/>
          <a:p>
            <a:pPr eaLnBrk="1" hangingPunct="1">
              <a:buNone/>
            </a:pPr>
            <a:fld id="{9A0DB2DC-4C9A-4742-B13C-FB6460FD3503}" type="slidenum">
              <a:rPr lang="ja-JP" altLang="en-GB" dirty="0">
                <a:latin typeface="Arial" panose="020B0604020202020204" pitchFamily="34" charset="0"/>
              </a:rPr>
            </a:fld>
            <a:endParaRPr lang="ja-JP" altLang="en-GB" dirty="0">
              <a:latin typeface="Arial" panose="020B0604020202020204" pitchFamily="34" charset="0"/>
            </a:endParaRPr>
          </a:p>
        </p:txBody>
      </p:sp>
    </p:spTree>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endParaRPr lang="ja-JP" altLang="en-US" noProof="1"/>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lvl1pPr>
              <a:defRPr/>
            </a:lvl1pPr>
          </a:lstStyle>
          <a:p>
            <a:endParaRPr lang="ja-JP" altLang="en-US" noProof="1"/>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7" name="灯片编号占位符 6"/>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灯片编号占位符 2"/>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reserve="1">
  <p:cSld name="タイトル、テキスト、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quarter" idx="2"/>
          </p:nvPr>
        </p:nvSpPr>
        <p:spPr>
          <a:xfrm>
            <a:off x="4648200" y="1600200"/>
            <a:ext cx="4038600" cy="2185988"/>
          </a:xfrm>
        </p:spPr>
        <p:txBody>
          <a:bodyPr/>
          <a:lstStyle/>
          <a:p>
            <a:pPr lvl="0"/>
            <a:endParaRPr lang="ja-JP" altLang="en-US" noProof="1"/>
          </a:p>
        </p:txBody>
      </p:sp>
      <p:sp>
        <p:nvSpPr>
          <p:cNvPr id="5" name="コンテンツ プレースホルダー 4"/>
          <p:cNvSpPr>
            <a:spLocks noGrp="1"/>
          </p:cNvSpPr>
          <p:nvPr>
            <p:ph sz="quarter" idx="3"/>
          </p:nvPr>
        </p:nvSpPr>
        <p:spPr>
          <a:xfrm>
            <a:off x="4648200" y="3938588"/>
            <a:ext cx="4038600" cy="2187575"/>
          </a:xfrm>
        </p:spPr>
        <p:txBody>
          <a:bodyPr/>
          <a:lstStyle/>
          <a:p>
            <a:pPr lvl="0"/>
            <a:endParaRPr lang="ja-JP" altLang="en-US" noProof="1"/>
          </a:p>
        </p:txBody>
      </p:sp>
      <p:sp>
        <p:nvSpPr>
          <p:cNvPr id="6" name="灯片编号占位符 5"/>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endParaRPr lang="ja-JP" altLang="en-US" noProof="1"/>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endParaRPr lang="ja-JP" altLang="en-US" noProof="1"/>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endParaRPr lang="ja-JP" altLang="en-US" noProof="1"/>
          </a:p>
        </p:txBody>
      </p:sp>
      <p:sp>
        <p:nvSpPr>
          <p:cNvPr id="3" name="図プレースホルダー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rgbClr val="C00000"/>
              </a:buClr>
              <a:buSzTx/>
              <a:buFontTx/>
              <a:buNone/>
              <a:defRPr/>
            </a:pPr>
            <a:endParaRPr kumimoji="0" lang="ja-JP" altLang="en-US" sz="3200" b="0" i="0" u="none" strike="noStrike" kern="0" cap="none" spc="0" normalizeH="0" baseline="0" noProof="0">
              <a:ln>
                <a:noFill/>
              </a:ln>
              <a:solidFill>
                <a:schemeClr val="tx1"/>
              </a:solidFill>
              <a:effectLst/>
              <a:uLnTx/>
              <a:uFillTx/>
              <a:latin typeface="+mn-lt"/>
              <a:ea typeface="MS PGothic" panose="020B0600070205080204" pitchFamily="34" charset="-128"/>
              <a:cs typeface="+mn-cs"/>
            </a:endParaRPr>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縦書きテキスト プレースホルダー 2"/>
          <p:cNvSpPr>
            <a:spLocks noGrp="1"/>
          </p:cNvSpPr>
          <p:nvPr>
            <p:ph type="body" orient="vert" idx="1"/>
          </p:nvPr>
        </p:nvSpPr>
        <p:spPr/>
        <p:txBody>
          <a:bodyPr vert="eaVert"/>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endParaRPr lang="ja-JP" altLang="en-US" noProof="1"/>
          </a:p>
        </p:txBody>
      </p:sp>
      <p:sp>
        <p:nvSpPr>
          <p:cNvPr id="3" name="縦書きテキスト プレースホルダー 2"/>
          <p:cNvSpPr>
            <a:spLocks noGrp="1"/>
          </p:cNvSpPr>
          <p:nvPr>
            <p:ph type="body" orient="vert" idx="1"/>
          </p:nvPr>
        </p:nvSpPr>
        <p:spPr>
          <a:xfrm>
            <a:off x="496389" y="274638"/>
            <a:ext cx="6019800" cy="5851525"/>
          </a:xfrm>
        </p:spPr>
        <p:txBody>
          <a:bodyPr vert="eaVert"/>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type="txAndTwoObj" preserve="1">
  <p:cSld name="タイトル、テキスト、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quarter" idx="2"/>
          </p:nvPr>
        </p:nvSpPr>
        <p:spPr>
          <a:xfrm>
            <a:off x="4648200" y="1600200"/>
            <a:ext cx="4038600" cy="2185988"/>
          </a:xfrm>
        </p:spPr>
        <p:txBody>
          <a:bodyPr/>
          <a:lstStyle/>
          <a:p>
            <a:pPr lvl="0"/>
            <a:endParaRPr lang="ja-JP" altLang="en-US" noProof="1"/>
          </a:p>
        </p:txBody>
      </p:sp>
      <p:sp>
        <p:nvSpPr>
          <p:cNvPr id="5" name="コンテンツ プレースホルダー 4"/>
          <p:cNvSpPr>
            <a:spLocks noGrp="1"/>
          </p:cNvSpPr>
          <p:nvPr>
            <p:ph sz="quarter" idx="3"/>
          </p:nvPr>
        </p:nvSpPr>
        <p:spPr>
          <a:xfrm>
            <a:off x="4648200" y="3938588"/>
            <a:ext cx="4038600" cy="2187575"/>
          </a:xfrm>
        </p:spPr>
        <p:txBody>
          <a:bodyPr/>
          <a:lstStyle/>
          <a:p>
            <a:pPr lvl="0"/>
            <a:endParaRPr lang="ja-JP" altLang="en-US" noProof="1"/>
          </a:p>
        </p:txBody>
      </p:sp>
      <p:sp>
        <p:nvSpPr>
          <p:cNvPr id="6" name="灯片编号占位符 5"/>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type="txAndObj" preserve="1">
  <p:cSld name="タイトル、テキスト、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noProof="1"/>
              <a:t>Click to edit Master text styles</a:t>
            </a:r>
            <a:endParaRPr lang="en-US" noProof="1"/>
          </a:p>
          <a:p>
            <a:pPr lvl="1"/>
            <a:r>
              <a:rPr lang="en-US" noProof="1"/>
              <a:t>Second level</a:t>
            </a:r>
            <a:endParaRPr lang="en-US" noProof="1"/>
          </a:p>
          <a:p>
            <a:pPr lvl="2"/>
            <a:r>
              <a:rPr lang="en-US" noProof="1"/>
              <a:t>Third level</a:t>
            </a:r>
            <a:endParaRPr lang="en-US" noProof="1"/>
          </a:p>
          <a:p>
            <a:pPr lvl="3"/>
            <a:r>
              <a:rPr lang="en-US" noProof="1"/>
              <a:t>Fourth level</a:t>
            </a:r>
            <a:endParaRPr lang="en-US" noProof="1"/>
          </a:p>
          <a:p>
            <a:pPr lvl="4"/>
            <a:r>
              <a:rPr lang="en-US" noProof="1"/>
              <a:t>Fifth level</a:t>
            </a:r>
            <a:endParaRPr lang="en-US" noProof="1"/>
          </a:p>
        </p:txBody>
      </p:sp>
      <p:sp>
        <p:nvSpPr>
          <p:cNvPr id="5" name="Title 4"/>
          <p:cNvSpPr>
            <a:spLocks noGrp="1"/>
          </p:cNvSpPr>
          <p:nvPr>
            <p:ph type="title"/>
          </p:nvPr>
        </p:nvSpPr>
        <p:spPr/>
        <p:txBody>
          <a:bodyPr/>
          <a:lstStyle/>
          <a:p>
            <a:r>
              <a:rPr lang="en-US" noProof="1"/>
              <a:t>Click to edit Master title style</a:t>
            </a:r>
            <a:endParaRPr lang="en-US" noProof="1"/>
          </a:p>
        </p:txBody>
      </p:sp>
      <p:sp>
        <p:nvSpPr>
          <p:cNvPr id="2" name="灯片编号占位符 1"/>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endParaRPr lang="ja-JP" altLang="en-US" noProof="1"/>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type="obj" preserve="1">
  <p:cSld name="タイトルとコンテンツ">
    <p:bg>
      <p:bgPr>
        <a:solidFill>
          <a:schemeClr val="bg1"/>
        </a:solidFill>
        <a:effectLst/>
      </p:bgPr>
    </p:bg>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idx="1"/>
          </p:nvPr>
        </p:nvSpPr>
        <p:spPr/>
        <p:txBody>
          <a:bodyPr/>
          <a:lstStyle>
            <a:lvl1pPr>
              <a:defRPr sz="2400"/>
            </a:lvl1pPr>
          </a:lstStyle>
          <a:p>
            <a:pPr lvl="0"/>
            <a:endParaRPr lang="ja-JP" altLang="en-US" noProof="1"/>
          </a:p>
        </p:txBody>
      </p:sp>
      <p:sp>
        <p:nvSpPr>
          <p:cNvPr id="15" name="Slide Number Placeholder 5"/>
          <p:cNvSpPr>
            <a:spLocks noGrp="1"/>
          </p:cNvSpPr>
          <p:nvPr>
            <p:ph type="sldNum" sz="quarter" idx="4"/>
          </p:nvPr>
        </p:nvSpPr>
        <p:spPr>
          <a:xfrm>
            <a:off x="8564563" y="6457950"/>
            <a:ext cx="395288" cy="222250"/>
          </a:xfrm>
          <a:prstGeom prst="rect">
            <a:avLst/>
          </a:prstGeom>
        </p:spPr>
        <p:txBody>
          <a:bodyPr vert="horz" wrap="square" lIns="91440" tIns="45720" rIns="91440" bIns="45720" numCol="1" anchor="t" anchorCtr="0" compatLnSpc="1"/>
          <a:lstStyle/>
          <a:p>
            <a:pPr eaLnBrk="1" hangingPunct="1">
              <a:buNone/>
            </a:pPr>
            <a:fld id="{9A0DB2DC-4C9A-4742-B13C-FB6460FD3503}" type="slidenum">
              <a:rPr lang="ja-JP" altLang="en-GB" dirty="0">
                <a:latin typeface="Arial" panose="020B0604020202020204" pitchFamily="34" charset="0"/>
              </a:rPr>
            </a:fld>
            <a:endParaRPr lang="ja-JP" altLang="en-GB" dirty="0">
              <a:latin typeface="Arial" panose="020B0604020202020204" pitchFamily="34" charset="0"/>
            </a:endParaRPr>
          </a:p>
        </p:txBody>
      </p:sp>
    </p:spTree>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endParaRPr lang="ja-JP" altLang="en-US" noProof="1"/>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タイトル、テキスト、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lvl1pPr>
              <a:defRPr/>
            </a:lvl1pPr>
          </a:lstStyle>
          <a:p>
            <a:endParaRPr lang="ja-JP" altLang="en-US" noProof="1"/>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7" name="灯片编号占位符 6"/>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灯片编号占位符 2"/>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endParaRPr lang="ja-JP" altLang="en-US" noProof="1"/>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endParaRPr lang="ja-JP" altLang="en-US" noProof="1"/>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endParaRPr lang="ja-JP" altLang="en-US" noProof="1"/>
          </a:p>
        </p:txBody>
      </p:sp>
      <p:sp>
        <p:nvSpPr>
          <p:cNvPr id="3" name="図プレースホルダー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rgbClr val="C00000"/>
              </a:buClr>
              <a:buSzTx/>
              <a:buFontTx/>
              <a:buNone/>
              <a:defRPr/>
            </a:pPr>
            <a:endParaRPr kumimoji="0" lang="ja-JP" altLang="en-US" sz="3200" b="0" i="0" u="none" strike="noStrike" kern="0" cap="none" spc="0" normalizeH="0" baseline="0" noProof="0">
              <a:ln>
                <a:noFill/>
              </a:ln>
              <a:solidFill>
                <a:schemeClr val="tx1"/>
              </a:solidFill>
              <a:effectLst/>
              <a:uLnTx/>
              <a:uFillTx/>
              <a:latin typeface="+mn-lt"/>
              <a:ea typeface="MS PGothic" panose="020B0600070205080204" pitchFamily="34" charset="-128"/>
              <a:cs typeface="+mn-cs"/>
            </a:endParaRPr>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縦書きテキスト プレースホルダー 2"/>
          <p:cNvSpPr>
            <a:spLocks noGrp="1"/>
          </p:cNvSpPr>
          <p:nvPr>
            <p:ph type="body" orient="vert" idx="1"/>
          </p:nvPr>
        </p:nvSpPr>
        <p:spPr/>
        <p:txBody>
          <a:bodyPr vert="eaVert"/>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endParaRPr lang="ja-JP" altLang="en-US" noProof="1"/>
          </a:p>
        </p:txBody>
      </p:sp>
      <p:sp>
        <p:nvSpPr>
          <p:cNvPr id="3" name="縦書きテキスト プレースホルダー 2"/>
          <p:cNvSpPr>
            <a:spLocks noGrp="1"/>
          </p:cNvSpPr>
          <p:nvPr>
            <p:ph type="body" orient="vert" idx="1"/>
          </p:nvPr>
        </p:nvSpPr>
        <p:spPr>
          <a:xfrm>
            <a:off x="496389" y="274638"/>
            <a:ext cx="6019800" cy="5851525"/>
          </a:xfrm>
        </p:spPr>
        <p:txBody>
          <a:bodyPr vert="eaVert"/>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type="txAndTwoObj" preserve="1">
  <p:cSld name="タイトル、テキスト、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quarter" idx="2"/>
          </p:nvPr>
        </p:nvSpPr>
        <p:spPr>
          <a:xfrm>
            <a:off x="4648200" y="1600200"/>
            <a:ext cx="4038600" cy="2185988"/>
          </a:xfrm>
        </p:spPr>
        <p:txBody>
          <a:bodyPr/>
          <a:lstStyle/>
          <a:p>
            <a:pPr lvl="0"/>
            <a:endParaRPr lang="ja-JP" altLang="en-US" noProof="1"/>
          </a:p>
        </p:txBody>
      </p:sp>
      <p:sp>
        <p:nvSpPr>
          <p:cNvPr id="5" name="コンテンツ プレースホルダー 4"/>
          <p:cNvSpPr>
            <a:spLocks noGrp="1"/>
          </p:cNvSpPr>
          <p:nvPr>
            <p:ph sz="quarter" idx="3"/>
          </p:nvPr>
        </p:nvSpPr>
        <p:spPr>
          <a:xfrm>
            <a:off x="4648200" y="3938588"/>
            <a:ext cx="4038600" cy="2187575"/>
          </a:xfrm>
        </p:spPr>
        <p:txBody>
          <a:bodyPr/>
          <a:lstStyle/>
          <a:p>
            <a:pPr lvl="0"/>
            <a:endParaRPr lang="ja-JP" altLang="en-US" noProof="1"/>
          </a:p>
        </p:txBody>
      </p:sp>
      <p:sp>
        <p:nvSpPr>
          <p:cNvPr id="6" name="灯片编号占位符 5"/>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type="txAndObj" preserve="1">
  <p:cSld name="タイトル、テキスト、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noProof="1"/>
              <a:t>Click to edit Master text styles</a:t>
            </a:r>
            <a:endParaRPr lang="en-US" noProof="1"/>
          </a:p>
          <a:p>
            <a:pPr lvl="1"/>
            <a:r>
              <a:rPr lang="en-US" noProof="1"/>
              <a:t>Second level</a:t>
            </a:r>
            <a:endParaRPr lang="en-US" noProof="1"/>
          </a:p>
          <a:p>
            <a:pPr lvl="2"/>
            <a:r>
              <a:rPr lang="en-US" noProof="1"/>
              <a:t>Third level</a:t>
            </a:r>
            <a:endParaRPr lang="en-US" noProof="1"/>
          </a:p>
          <a:p>
            <a:pPr lvl="3"/>
            <a:r>
              <a:rPr lang="en-US" noProof="1"/>
              <a:t>Fourth level</a:t>
            </a:r>
            <a:endParaRPr lang="en-US" noProof="1"/>
          </a:p>
          <a:p>
            <a:pPr lvl="4"/>
            <a:r>
              <a:rPr lang="en-US" noProof="1"/>
              <a:t>Fifth level</a:t>
            </a:r>
            <a:endParaRPr lang="en-US" noProof="1"/>
          </a:p>
        </p:txBody>
      </p:sp>
      <p:sp>
        <p:nvSpPr>
          <p:cNvPr id="5" name="Title 4"/>
          <p:cNvSpPr>
            <a:spLocks noGrp="1"/>
          </p:cNvSpPr>
          <p:nvPr>
            <p:ph type="title"/>
          </p:nvPr>
        </p:nvSpPr>
        <p:spPr/>
        <p:txBody>
          <a:bodyPr/>
          <a:lstStyle/>
          <a:p>
            <a:r>
              <a:rPr lang="en-US" noProof="1"/>
              <a:t>Click to edit Master title style</a:t>
            </a:r>
            <a:endParaRPr lang="en-US" noProof="1"/>
          </a:p>
        </p:txBody>
      </p:sp>
      <p:sp>
        <p:nvSpPr>
          <p:cNvPr id="2" name="灯片编号占位符 1"/>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noProof="1"/>
              <a:t>Click to edit Master text styles</a:t>
            </a:r>
            <a:endParaRPr lang="en-US" noProof="1"/>
          </a:p>
          <a:p>
            <a:pPr lvl="1"/>
            <a:r>
              <a:rPr lang="en-US" noProof="1"/>
              <a:t>Second level</a:t>
            </a:r>
            <a:endParaRPr lang="en-US" noProof="1"/>
          </a:p>
          <a:p>
            <a:pPr lvl="2"/>
            <a:r>
              <a:rPr lang="en-US" noProof="1"/>
              <a:t>Third level</a:t>
            </a:r>
            <a:endParaRPr lang="en-US" noProof="1"/>
          </a:p>
          <a:p>
            <a:pPr lvl="3"/>
            <a:r>
              <a:rPr lang="en-US" noProof="1"/>
              <a:t>Fourth level</a:t>
            </a:r>
            <a:endParaRPr lang="en-US" noProof="1"/>
          </a:p>
          <a:p>
            <a:pPr lvl="4"/>
            <a:r>
              <a:rPr lang="en-US" noProof="1"/>
              <a:t>Fifth level</a:t>
            </a:r>
            <a:endParaRPr lang="en-US" noProof="1"/>
          </a:p>
        </p:txBody>
      </p:sp>
      <p:sp>
        <p:nvSpPr>
          <p:cNvPr id="5" name="Title 4"/>
          <p:cNvSpPr>
            <a:spLocks noGrp="1"/>
          </p:cNvSpPr>
          <p:nvPr>
            <p:ph type="title"/>
          </p:nvPr>
        </p:nvSpPr>
        <p:spPr/>
        <p:txBody>
          <a:bodyPr/>
          <a:lstStyle/>
          <a:p>
            <a:r>
              <a:rPr lang="en-US" noProof="1"/>
              <a:t>Click to edit Master title style</a:t>
            </a:r>
            <a:endParaRPr lang="en-US" noProof="1"/>
          </a:p>
        </p:txBody>
      </p:sp>
      <p:sp>
        <p:nvSpPr>
          <p:cNvPr id="2" name="灯片编号占位符 1"/>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endParaRPr lang="ja-JP" altLang="en-US" noProof="1"/>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type="obj" preserve="1">
  <p:cSld name="タイトルとコンテンツ">
    <p:bg>
      <p:bgPr>
        <a:solidFill>
          <a:schemeClr val="bg1"/>
        </a:solidFill>
        <a:effectLst/>
      </p:bgPr>
    </p:bg>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idx="1"/>
          </p:nvPr>
        </p:nvSpPr>
        <p:spPr/>
        <p:txBody>
          <a:bodyPr/>
          <a:lstStyle>
            <a:lvl1pPr>
              <a:defRPr sz="2400"/>
            </a:lvl1pPr>
          </a:lstStyle>
          <a:p>
            <a:pPr lvl="0"/>
            <a:endParaRPr lang="ja-JP" altLang="en-US" noProof="1"/>
          </a:p>
        </p:txBody>
      </p:sp>
      <p:sp>
        <p:nvSpPr>
          <p:cNvPr id="15" name="Slide Number Placeholder 5"/>
          <p:cNvSpPr>
            <a:spLocks noGrp="1"/>
          </p:cNvSpPr>
          <p:nvPr>
            <p:ph type="sldNum" sz="quarter" idx="4"/>
          </p:nvPr>
        </p:nvSpPr>
        <p:spPr>
          <a:xfrm>
            <a:off x="8564563" y="6457950"/>
            <a:ext cx="395288" cy="222250"/>
          </a:xfrm>
          <a:prstGeom prst="rect">
            <a:avLst/>
          </a:prstGeom>
        </p:spPr>
        <p:txBody>
          <a:bodyPr vert="horz" wrap="square" lIns="91440" tIns="45720" rIns="91440" bIns="45720" numCol="1" anchor="t" anchorCtr="0" compatLnSpc="1"/>
          <a:lstStyle/>
          <a:p>
            <a:pPr eaLnBrk="1" hangingPunct="1">
              <a:buNone/>
            </a:pPr>
            <a:fld id="{9A0DB2DC-4C9A-4742-B13C-FB6460FD3503}" type="slidenum">
              <a:rPr lang="ja-JP" altLang="en-GB" dirty="0">
                <a:latin typeface="Arial" panose="020B0604020202020204" pitchFamily="34" charset="0"/>
              </a:rPr>
            </a:fld>
            <a:endParaRPr lang="ja-JP" altLang="en-GB" dirty="0">
              <a:latin typeface="Arial" panose="020B0604020202020204" pitchFamily="34" charset="0"/>
            </a:endParaRPr>
          </a:p>
        </p:txBody>
      </p:sp>
    </p:spTree>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endParaRPr lang="ja-JP" altLang="en-US" noProof="1"/>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lvl1pPr>
              <a:defRPr/>
            </a:lvl1pPr>
          </a:lstStyle>
          <a:p>
            <a:endParaRPr lang="ja-JP" altLang="en-US" noProof="1"/>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7" name="灯片编号占位符 6"/>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灯片编号占位符 2"/>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endParaRPr lang="ja-JP" altLang="en-US" noProof="1"/>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endParaRPr lang="ja-JP" altLang="en-US" noProof="1"/>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endParaRPr lang="ja-JP" altLang="en-US" noProof="1"/>
          </a:p>
        </p:txBody>
      </p:sp>
      <p:sp>
        <p:nvSpPr>
          <p:cNvPr id="3" name="図プレースホルダー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rgbClr val="C00000"/>
              </a:buClr>
              <a:buSzTx/>
              <a:buFontTx/>
              <a:buNone/>
              <a:defRPr/>
            </a:pPr>
            <a:endParaRPr kumimoji="0" lang="ja-JP" altLang="en-US" sz="3200" b="0" i="0" u="none" strike="noStrike" kern="0" cap="none" spc="0" normalizeH="0" baseline="0" noProof="0">
              <a:ln>
                <a:noFill/>
              </a:ln>
              <a:solidFill>
                <a:schemeClr val="tx1"/>
              </a:solidFill>
              <a:effectLst/>
              <a:uLnTx/>
              <a:uFillTx/>
              <a:latin typeface="+mn-lt"/>
              <a:ea typeface="MS PGothic" panose="020B0600070205080204" pitchFamily="34" charset="-128"/>
              <a:cs typeface="+mn-cs"/>
            </a:endParaRPr>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endParaRPr lang="ja-JP" altLang="en-US" noProof="1"/>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5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縦書きテキスト プレースホルダー 2"/>
          <p:cNvSpPr>
            <a:spLocks noGrp="1"/>
          </p:cNvSpPr>
          <p:nvPr>
            <p:ph type="body" orient="vert" idx="1"/>
          </p:nvPr>
        </p:nvSpPr>
        <p:spPr/>
        <p:txBody>
          <a:bodyPr vert="eaVert"/>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endParaRPr lang="ja-JP" altLang="en-US" noProof="1"/>
          </a:p>
        </p:txBody>
      </p:sp>
      <p:sp>
        <p:nvSpPr>
          <p:cNvPr id="3" name="縦書きテキスト プレースホルダー 2"/>
          <p:cNvSpPr>
            <a:spLocks noGrp="1"/>
          </p:cNvSpPr>
          <p:nvPr>
            <p:ph type="body" orient="vert" idx="1"/>
          </p:nvPr>
        </p:nvSpPr>
        <p:spPr>
          <a:xfrm>
            <a:off x="496389" y="274638"/>
            <a:ext cx="6019800" cy="5851525"/>
          </a:xfrm>
        </p:spPr>
        <p:txBody>
          <a:bodyPr vert="eaVert"/>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type="txAndTwoObj" preserve="1">
  <p:cSld name="タイトル、テキスト、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quarter" idx="2"/>
          </p:nvPr>
        </p:nvSpPr>
        <p:spPr>
          <a:xfrm>
            <a:off x="4648200" y="1600200"/>
            <a:ext cx="4038600" cy="2185988"/>
          </a:xfrm>
        </p:spPr>
        <p:txBody>
          <a:bodyPr/>
          <a:lstStyle/>
          <a:p>
            <a:pPr lvl="0"/>
            <a:endParaRPr lang="ja-JP" altLang="en-US" noProof="1"/>
          </a:p>
        </p:txBody>
      </p:sp>
      <p:sp>
        <p:nvSpPr>
          <p:cNvPr id="5" name="コンテンツ プレースホルダー 4"/>
          <p:cNvSpPr>
            <a:spLocks noGrp="1"/>
          </p:cNvSpPr>
          <p:nvPr>
            <p:ph sz="quarter" idx="3"/>
          </p:nvPr>
        </p:nvSpPr>
        <p:spPr>
          <a:xfrm>
            <a:off x="4648200" y="3938588"/>
            <a:ext cx="4038600" cy="2187575"/>
          </a:xfrm>
        </p:spPr>
        <p:txBody>
          <a:bodyPr/>
          <a:lstStyle/>
          <a:p>
            <a:pPr lvl="0"/>
            <a:endParaRPr lang="ja-JP" altLang="en-US" noProof="1"/>
          </a:p>
        </p:txBody>
      </p:sp>
      <p:sp>
        <p:nvSpPr>
          <p:cNvPr id="6" name="灯片编号占位符 5"/>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53.xml><?xml version="1.0" encoding="utf-8"?>
<p:sldLayout xmlns:a="http://schemas.openxmlformats.org/drawingml/2006/main" xmlns:r="http://schemas.openxmlformats.org/officeDocument/2006/relationships" xmlns:p="http://schemas.openxmlformats.org/presentationml/2006/main" type="txAndObj" preserve="1">
  <p:cSld name="タイトル、テキスト、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5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noProof="1"/>
              <a:t>Click to edit Master text styles</a:t>
            </a:r>
            <a:endParaRPr lang="en-US" noProof="1"/>
          </a:p>
          <a:p>
            <a:pPr lvl="1"/>
            <a:r>
              <a:rPr lang="en-US" noProof="1"/>
              <a:t>Second level</a:t>
            </a:r>
            <a:endParaRPr lang="en-US" noProof="1"/>
          </a:p>
          <a:p>
            <a:pPr lvl="2"/>
            <a:r>
              <a:rPr lang="en-US" noProof="1"/>
              <a:t>Third level</a:t>
            </a:r>
            <a:endParaRPr lang="en-US" noProof="1"/>
          </a:p>
          <a:p>
            <a:pPr lvl="3"/>
            <a:r>
              <a:rPr lang="en-US" noProof="1"/>
              <a:t>Fourth level</a:t>
            </a:r>
            <a:endParaRPr lang="en-US" noProof="1"/>
          </a:p>
          <a:p>
            <a:pPr lvl="4"/>
            <a:r>
              <a:rPr lang="en-US" noProof="1"/>
              <a:t>Fifth level</a:t>
            </a:r>
            <a:endParaRPr lang="en-US" noProof="1"/>
          </a:p>
        </p:txBody>
      </p:sp>
      <p:sp>
        <p:nvSpPr>
          <p:cNvPr id="5" name="Title 4"/>
          <p:cNvSpPr>
            <a:spLocks noGrp="1"/>
          </p:cNvSpPr>
          <p:nvPr>
            <p:ph type="title"/>
          </p:nvPr>
        </p:nvSpPr>
        <p:spPr/>
        <p:txBody>
          <a:bodyPr/>
          <a:lstStyle/>
          <a:p>
            <a:r>
              <a:rPr lang="en-US" noProof="1"/>
              <a:t>Click to edit Master title style</a:t>
            </a:r>
            <a:endParaRPr lang="en-US" noProof="1"/>
          </a:p>
        </p:txBody>
      </p:sp>
      <p:sp>
        <p:nvSpPr>
          <p:cNvPr id="2" name="灯片编号占位符 1"/>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55.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endParaRPr lang="ja-JP" altLang="en-US" noProof="1"/>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56.xml><?xml version="1.0" encoding="utf-8"?>
<p:sldLayout xmlns:a="http://schemas.openxmlformats.org/drawingml/2006/main" xmlns:r="http://schemas.openxmlformats.org/officeDocument/2006/relationships" xmlns:p="http://schemas.openxmlformats.org/presentationml/2006/main" type="obj" preserve="1">
  <p:cSld name="タイトルとコンテンツ">
    <p:bg>
      <p:bgPr>
        <a:solidFill>
          <a:schemeClr val="bg1"/>
        </a:solidFill>
        <a:effectLst/>
      </p:bgPr>
    </p:bg>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idx="1"/>
          </p:nvPr>
        </p:nvSpPr>
        <p:spPr/>
        <p:txBody>
          <a:bodyPr/>
          <a:lstStyle>
            <a:lvl1pPr>
              <a:defRPr sz="2400"/>
            </a:lvl1pPr>
          </a:lstStyle>
          <a:p>
            <a:pPr lvl="0"/>
            <a:endParaRPr lang="ja-JP" altLang="en-US" noProof="1"/>
          </a:p>
        </p:txBody>
      </p:sp>
      <p:sp>
        <p:nvSpPr>
          <p:cNvPr id="15" name="Slide Number Placeholder 5"/>
          <p:cNvSpPr>
            <a:spLocks noGrp="1"/>
          </p:cNvSpPr>
          <p:nvPr>
            <p:ph type="sldNum" sz="quarter" idx="4"/>
          </p:nvPr>
        </p:nvSpPr>
        <p:spPr>
          <a:xfrm>
            <a:off x="8564563" y="6457950"/>
            <a:ext cx="395288" cy="222250"/>
          </a:xfrm>
          <a:prstGeom prst="rect">
            <a:avLst/>
          </a:prstGeom>
        </p:spPr>
        <p:txBody>
          <a:bodyPr vert="horz" wrap="square" lIns="91440" tIns="45720" rIns="91440" bIns="45720" numCol="1" anchor="t" anchorCtr="0" compatLnSpc="1"/>
          <a:lstStyle/>
          <a:p>
            <a:pPr eaLnBrk="1" hangingPunct="1">
              <a:buNone/>
            </a:pPr>
            <a:fld id="{9A0DB2DC-4C9A-4742-B13C-FB6460FD3503}" type="slidenum">
              <a:rPr lang="ja-JP" altLang="en-GB" dirty="0">
                <a:latin typeface="Arial" panose="020B0604020202020204" pitchFamily="34" charset="0"/>
              </a:rPr>
            </a:fld>
            <a:endParaRPr lang="ja-JP" altLang="en-GB" dirty="0">
              <a:latin typeface="Arial" panose="020B0604020202020204" pitchFamily="34" charset="0"/>
            </a:endParaRPr>
          </a:p>
        </p:txBody>
      </p:sp>
    </p:spTree>
  </p:cSld>
  <p:clrMapOvr>
    <a:masterClrMapping/>
  </p:clrMapOvr>
</p:sldLayout>
</file>

<file path=ppt/slideLayouts/slideLayout157.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endParaRPr lang="ja-JP" altLang="en-US" noProof="1"/>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58.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59.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lvl1pPr>
              <a:defRPr/>
            </a:lvl1pPr>
          </a:lstStyle>
          <a:p>
            <a:endParaRPr lang="ja-JP" altLang="en-US" noProof="1"/>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7" name="灯片编号占位符 6"/>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タイトルとコンテンツ">
    <p:bg>
      <p:bgPr>
        <a:solidFill>
          <a:schemeClr val="bg1"/>
        </a:solidFill>
        <a:effectLst/>
      </p:bgPr>
    </p:bg>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idx="1"/>
          </p:nvPr>
        </p:nvSpPr>
        <p:spPr/>
        <p:txBody>
          <a:bodyPr/>
          <a:lstStyle>
            <a:lvl1pPr>
              <a:defRPr sz="2400"/>
            </a:lvl1pPr>
          </a:lstStyle>
          <a:p>
            <a:pPr lvl="0"/>
            <a:endParaRPr lang="ja-JP" altLang="en-US" noProof="1"/>
          </a:p>
        </p:txBody>
      </p:sp>
      <p:sp>
        <p:nvSpPr>
          <p:cNvPr id="15" name="Slide Number Placeholder 5"/>
          <p:cNvSpPr>
            <a:spLocks noGrp="1"/>
          </p:cNvSpPr>
          <p:nvPr>
            <p:ph type="sldNum" sz="quarter" idx="4"/>
          </p:nvPr>
        </p:nvSpPr>
        <p:spPr>
          <a:xfrm>
            <a:off x="8564563" y="6457950"/>
            <a:ext cx="395288" cy="222250"/>
          </a:xfrm>
          <a:prstGeom prst="rect">
            <a:avLst/>
          </a:prstGeom>
        </p:spPr>
        <p:txBody>
          <a:bodyPr vert="horz" wrap="square" lIns="91440" tIns="45720" rIns="91440" bIns="45720" numCol="1" anchor="t" anchorCtr="0" compatLnSpc="1"/>
          <a:lstStyle/>
          <a:p>
            <a:pPr eaLnBrk="1" hangingPunct="1">
              <a:buNone/>
            </a:pPr>
            <a:fld id="{9A0DB2DC-4C9A-4742-B13C-FB6460FD3503}" type="slidenum">
              <a:rPr lang="ja-JP" altLang="en-GB" dirty="0">
                <a:latin typeface="Arial" panose="020B0604020202020204" pitchFamily="34" charset="0"/>
              </a:rPr>
            </a:fld>
            <a:endParaRPr lang="ja-JP" altLang="en-GB" dirty="0">
              <a:latin typeface="Arial" panose="020B0604020202020204" pitchFamily="34" charset="0"/>
            </a:endParaRPr>
          </a:p>
        </p:txBody>
      </p:sp>
    </p:spTree>
  </p:cSld>
  <p:clrMapOvr>
    <a:masterClrMapping/>
  </p:clrMapOvr>
</p:sldLayout>
</file>

<file path=ppt/slideLayouts/slideLayout160.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灯片编号占位符 2"/>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61.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62.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endParaRPr lang="ja-JP" altLang="en-US" noProof="1"/>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endParaRPr lang="ja-JP" altLang="en-US" noProof="1"/>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63.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endParaRPr lang="ja-JP" altLang="en-US" noProof="1"/>
          </a:p>
        </p:txBody>
      </p:sp>
      <p:sp>
        <p:nvSpPr>
          <p:cNvPr id="3" name="図プレースホルダー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rgbClr val="C00000"/>
              </a:buClr>
              <a:buSzTx/>
              <a:buFontTx/>
              <a:buNone/>
              <a:defRPr/>
            </a:pPr>
            <a:endParaRPr kumimoji="0" lang="ja-JP" altLang="en-US" sz="3200" b="0" i="0" u="none" strike="noStrike" kern="0" cap="none" spc="0" normalizeH="0" baseline="0" noProof="0">
              <a:ln>
                <a:noFill/>
              </a:ln>
              <a:solidFill>
                <a:schemeClr val="tx1"/>
              </a:solidFill>
              <a:effectLst/>
              <a:uLnTx/>
              <a:uFillTx/>
              <a:latin typeface="+mn-lt"/>
              <a:ea typeface="MS PGothic" panose="020B0600070205080204" pitchFamily="34" charset="-128"/>
              <a:cs typeface="+mn-cs"/>
            </a:endParaRPr>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64.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縦書きテキスト プレースホルダー 2"/>
          <p:cNvSpPr>
            <a:spLocks noGrp="1"/>
          </p:cNvSpPr>
          <p:nvPr>
            <p:ph type="body" orient="vert" idx="1"/>
          </p:nvPr>
        </p:nvSpPr>
        <p:spPr/>
        <p:txBody>
          <a:bodyPr vert="eaVert"/>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65.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endParaRPr lang="ja-JP" altLang="en-US" noProof="1"/>
          </a:p>
        </p:txBody>
      </p:sp>
      <p:sp>
        <p:nvSpPr>
          <p:cNvPr id="3" name="縦書きテキスト プレースホルダー 2"/>
          <p:cNvSpPr>
            <a:spLocks noGrp="1"/>
          </p:cNvSpPr>
          <p:nvPr>
            <p:ph type="body" orient="vert" idx="1"/>
          </p:nvPr>
        </p:nvSpPr>
        <p:spPr>
          <a:xfrm>
            <a:off x="496389" y="274638"/>
            <a:ext cx="6019800" cy="5851525"/>
          </a:xfrm>
        </p:spPr>
        <p:txBody>
          <a:bodyPr vert="eaVert"/>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66.xml><?xml version="1.0" encoding="utf-8"?>
<p:sldLayout xmlns:a="http://schemas.openxmlformats.org/drawingml/2006/main" xmlns:r="http://schemas.openxmlformats.org/officeDocument/2006/relationships" xmlns:p="http://schemas.openxmlformats.org/presentationml/2006/main" type="txAndTwoObj" preserve="1">
  <p:cSld name="タイトル、テキスト、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quarter" idx="2"/>
          </p:nvPr>
        </p:nvSpPr>
        <p:spPr>
          <a:xfrm>
            <a:off x="4648200" y="1600200"/>
            <a:ext cx="4038600" cy="2185988"/>
          </a:xfrm>
        </p:spPr>
        <p:txBody>
          <a:bodyPr/>
          <a:lstStyle/>
          <a:p>
            <a:pPr lvl="0"/>
            <a:endParaRPr lang="ja-JP" altLang="en-US" noProof="1"/>
          </a:p>
        </p:txBody>
      </p:sp>
      <p:sp>
        <p:nvSpPr>
          <p:cNvPr id="5" name="コンテンツ プレースホルダー 4"/>
          <p:cNvSpPr>
            <a:spLocks noGrp="1"/>
          </p:cNvSpPr>
          <p:nvPr>
            <p:ph sz="quarter" idx="3"/>
          </p:nvPr>
        </p:nvSpPr>
        <p:spPr>
          <a:xfrm>
            <a:off x="4648200" y="3938588"/>
            <a:ext cx="4038600" cy="2187575"/>
          </a:xfrm>
        </p:spPr>
        <p:txBody>
          <a:bodyPr/>
          <a:lstStyle/>
          <a:p>
            <a:pPr lvl="0"/>
            <a:endParaRPr lang="ja-JP" altLang="en-US" noProof="1"/>
          </a:p>
        </p:txBody>
      </p:sp>
      <p:sp>
        <p:nvSpPr>
          <p:cNvPr id="6" name="灯片编号占位符 5"/>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67.xml><?xml version="1.0" encoding="utf-8"?>
<p:sldLayout xmlns:a="http://schemas.openxmlformats.org/drawingml/2006/main" xmlns:r="http://schemas.openxmlformats.org/officeDocument/2006/relationships" xmlns:p="http://schemas.openxmlformats.org/presentationml/2006/main" type="txAndObj" preserve="1">
  <p:cSld name="タイトル、テキスト、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6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noProof="1"/>
              <a:t>Click to edit Master text styles</a:t>
            </a:r>
            <a:endParaRPr lang="en-US" noProof="1"/>
          </a:p>
          <a:p>
            <a:pPr lvl="1"/>
            <a:r>
              <a:rPr lang="en-US" noProof="1"/>
              <a:t>Second level</a:t>
            </a:r>
            <a:endParaRPr lang="en-US" noProof="1"/>
          </a:p>
          <a:p>
            <a:pPr lvl="2"/>
            <a:r>
              <a:rPr lang="en-US" noProof="1"/>
              <a:t>Third level</a:t>
            </a:r>
            <a:endParaRPr lang="en-US" noProof="1"/>
          </a:p>
          <a:p>
            <a:pPr lvl="3"/>
            <a:r>
              <a:rPr lang="en-US" noProof="1"/>
              <a:t>Fourth level</a:t>
            </a:r>
            <a:endParaRPr lang="en-US" noProof="1"/>
          </a:p>
          <a:p>
            <a:pPr lvl="4"/>
            <a:r>
              <a:rPr lang="en-US" noProof="1"/>
              <a:t>Fifth level</a:t>
            </a:r>
            <a:endParaRPr lang="en-US" noProof="1"/>
          </a:p>
        </p:txBody>
      </p:sp>
      <p:sp>
        <p:nvSpPr>
          <p:cNvPr id="5" name="Title 4"/>
          <p:cNvSpPr>
            <a:spLocks noGrp="1"/>
          </p:cNvSpPr>
          <p:nvPr>
            <p:ph type="title"/>
          </p:nvPr>
        </p:nvSpPr>
        <p:spPr/>
        <p:txBody>
          <a:bodyPr/>
          <a:lstStyle/>
          <a:p>
            <a:r>
              <a:rPr lang="en-US" noProof="1"/>
              <a:t>Click to edit Master title style</a:t>
            </a:r>
            <a:endParaRPr lang="en-US" noProof="1"/>
          </a:p>
        </p:txBody>
      </p:sp>
      <p:sp>
        <p:nvSpPr>
          <p:cNvPr id="2" name="灯片编号占位符 1"/>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69.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endParaRPr lang="ja-JP" altLang="en-US" noProof="1"/>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endParaRPr lang="ja-JP" altLang="en-US" noProof="1"/>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70.xml><?xml version="1.0" encoding="utf-8"?>
<p:sldLayout xmlns:a="http://schemas.openxmlformats.org/drawingml/2006/main" xmlns:r="http://schemas.openxmlformats.org/officeDocument/2006/relationships" xmlns:p="http://schemas.openxmlformats.org/presentationml/2006/main" type="obj" preserve="1">
  <p:cSld name="タイトルとコンテンツ">
    <p:bg>
      <p:bgPr>
        <a:solidFill>
          <a:schemeClr val="bg1"/>
        </a:solidFill>
        <a:effectLst/>
      </p:bgPr>
    </p:bg>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idx="1"/>
          </p:nvPr>
        </p:nvSpPr>
        <p:spPr/>
        <p:txBody>
          <a:bodyPr/>
          <a:lstStyle>
            <a:lvl1pPr>
              <a:defRPr sz="2400"/>
            </a:lvl1pPr>
          </a:lstStyle>
          <a:p>
            <a:pPr lvl="0"/>
            <a:endParaRPr lang="ja-JP" altLang="en-US" noProof="1"/>
          </a:p>
        </p:txBody>
      </p:sp>
      <p:sp>
        <p:nvSpPr>
          <p:cNvPr id="15" name="Slide Number Placeholder 5"/>
          <p:cNvSpPr>
            <a:spLocks noGrp="1"/>
          </p:cNvSpPr>
          <p:nvPr>
            <p:ph type="sldNum" sz="quarter" idx="4"/>
          </p:nvPr>
        </p:nvSpPr>
        <p:spPr>
          <a:xfrm>
            <a:off x="8564563" y="6457950"/>
            <a:ext cx="395288" cy="222250"/>
          </a:xfrm>
          <a:prstGeom prst="rect">
            <a:avLst/>
          </a:prstGeom>
        </p:spPr>
        <p:txBody>
          <a:bodyPr vert="horz" wrap="square" lIns="91440" tIns="45720" rIns="91440" bIns="45720" numCol="1" anchor="t" anchorCtr="0" compatLnSpc="1"/>
          <a:lstStyle/>
          <a:p>
            <a:pPr eaLnBrk="1" hangingPunct="1">
              <a:buNone/>
            </a:pPr>
            <a:fld id="{9A0DB2DC-4C9A-4742-B13C-FB6460FD3503}" type="slidenum">
              <a:rPr lang="ja-JP" altLang="en-GB" dirty="0">
                <a:latin typeface="Arial" panose="020B0604020202020204" pitchFamily="34" charset="0"/>
              </a:rPr>
            </a:fld>
            <a:endParaRPr lang="ja-JP" altLang="en-GB" dirty="0">
              <a:latin typeface="Arial" panose="020B0604020202020204" pitchFamily="34" charset="0"/>
            </a:endParaRPr>
          </a:p>
        </p:txBody>
      </p:sp>
    </p:spTree>
  </p:cSld>
  <p:clrMapOvr>
    <a:masterClrMapping/>
  </p:clrMapOvr>
</p:sldLayout>
</file>

<file path=ppt/slideLayouts/slideLayout171.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endParaRPr lang="ja-JP" altLang="en-US" noProof="1"/>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72.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73.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lvl1pPr>
              <a:defRPr/>
            </a:lvl1pPr>
          </a:lstStyle>
          <a:p>
            <a:endParaRPr lang="ja-JP" altLang="en-US" noProof="1"/>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7" name="灯片编号占位符 6"/>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74.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灯片编号占位符 2"/>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75.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76.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endParaRPr lang="ja-JP" altLang="en-US" noProof="1"/>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endParaRPr lang="ja-JP" altLang="en-US" noProof="1"/>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77.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endParaRPr lang="ja-JP" altLang="en-US" noProof="1"/>
          </a:p>
        </p:txBody>
      </p:sp>
      <p:sp>
        <p:nvSpPr>
          <p:cNvPr id="3" name="図プレースホルダー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rgbClr val="C00000"/>
              </a:buClr>
              <a:buSzTx/>
              <a:buFontTx/>
              <a:buNone/>
              <a:defRPr/>
            </a:pPr>
            <a:endParaRPr kumimoji="0" lang="ja-JP" altLang="en-US" sz="3200" b="0" i="0" u="none" strike="noStrike" kern="0" cap="none" spc="0" normalizeH="0" baseline="0" noProof="0">
              <a:ln>
                <a:noFill/>
              </a:ln>
              <a:solidFill>
                <a:schemeClr val="tx1"/>
              </a:solidFill>
              <a:effectLst/>
              <a:uLnTx/>
              <a:uFillTx/>
              <a:latin typeface="+mn-lt"/>
              <a:ea typeface="MS PGothic" panose="020B0600070205080204" pitchFamily="34" charset="-128"/>
              <a:cs typeface="+mn-cs"/>
            </a:endParaRPr>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78.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縦書きテキスト プレースホルダー 2"/>
          <p:cNvSpPr>
            <a:spLocks noGrp="1"/>
          </p:cNvSpPr>
          <p:nvPr>
            <p:ph type="body" orient="vert" idx="1"/>
          </p:nvPr>
        </p:nvSpPr>
        <p:spPr/>
        <p:txBody>
          <a:bodyPr vert="eaVert"/>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79.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endParaRPr lang="ja-JP" altLang="en-US" noProof="1"/>
          </a:p>
        </p:txBody>
      </p:sp>
      <p:sp>
        <p:nvSpPr>
          <p:cNvPr id="3" name="縦書きテキスト プレースホルダー 2"/>
          <p:cNvSpPr>
            <a:spLocks noGrp="1"/>
          </p:cNvSpPr>
          <p:nvPr>
            <p:ph type="body" orient="vert" idx="1"/>
          </p:nvPr>
        </p:nvSpPr>
        <p:spPr>
          <a:xfrm>
            <a:off x="496389" y="274638"/>
            <a:ext cx="6019800" cy="5851525"/>
          </a:xfrm>
        </p:spPr>
        <p:txBody>
          <a:bodyPr vert="eaVert"/>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80.xml><?xml version="1.0" encoding="utf-8"?>
<p:sldLayout xmlns:a="http://schemas.openxmlformats.org/drawingml/2006/main" xmlns:r="http://schemas.openxmlformats.org/officeDocument/2006/relationships" xmlns:p="http://schemas.openxmlformats.org/presentationml/2006/main" type="txAndTwoObj" preserve="1">
  <p:cSld name="タイトル、テキスト、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quarter" idx="2"/>
          </p:nvPr>
        </p:nvSpPr>
        <p:spPr>
          <a:xfrm>
            <a:off x="4648200" y="1600200"/>
            <a:ext cx="4038600" cy="2185988"/>
          </a:xfrm>
        </p:spPr>
        <p:txBody>
          <a:bodyPr/>
          <a:lstStyle/>
          <a:p>
            <a:pPr lvl="0"/>
            <a:endParaRPr lang="ja-JP" altLang="en-US" noProof="1"/>
          </a:p>
        </p:txBody>
      </p:sp>
      <p:sp>
        <p:nvSpPr>
          <p:cNvPr id="5" name="コンテンツ プレースホルダー 4"/>
          <p:cNvSpPr>
            <a:spLocks noGrp="1"/>
          </p:cNvSpPr>
          <p:nvPr>
            <p:ph sz="quarter" idx="3"/>
          </p:nvPr>
        </p:nvSpPr>
        <p:spPr>
          <a:xfrm>
            <a:off x="4648200" y="3938588"/>
            <a:ext cx="4038600" cy="2187575"/>
          </a:xfrm>
        </p:spPr>
        <p:txBody>
          <a:bodyPr/>
          <a:lstStyle/>
          <a:p>
            <a:pPr lvl="0"/>
            <a:endParaRPr lang="ja-JP" altLang="en-US" noProof="1"/>
          </a:p>
        </p:txBody>
      </p:sp>
      <p:sp>
        <p:nvSpPr>
          <p:cNvPr id="6" name="灯片编号占位符 5"/>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81.xml><?xml version="1.0" encoding="utf-8"?>
<p:sldLayout xmlns:a="http://schemas.openxmlformats.org/drawingml/2006/main" xmlns:r="http://schemas.openxmlformats.org/officeDocument/2006/relationships" xmlns:p="http://schemas.openxmlformats.org/presentationml/2006/main" type="txAndObj" preserve="1">
  <p:cSld name="タイトル、テキスト、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8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noProof="1"/>
              <a:t>Click to edit Master text styles</a:t>
            </a:r>
            <a:endParaRPr lang="en-US" noProof="1"/>
          </a:p>
          <a:p>
            <a:pPr lvl="1"/>
            <a:r>
              <a:rPr lang="en-US" noProof="1"/>
              <a:t>Second level</a:t>
            </a:r>
            <a:endParaRPr lang="en-US" noProof="1"/>
          </a:p>
          <a:p>
            <a:pPr lvl="2"/>
            <a:r>
              <a:rPr lang="en-US" noProof="1"/>
              <a:t>Third level</a:t>
            </a:r>
            <a:endParaRPr lang="en-US" noProof="1"/>
          </a:p>
          <a:p>
            <a:pPr lvl="3"/>
            <a:r>
              <a:rPr lang="en-US" noProof="1"/>
              <a:t>Fourth level</a:t>
            </a:r>
            <a:endParaRPr lang="en-US" noProof="1"/>
          </a:p>
          <a:p>
            <a:pPr lvl="4"/>
            <a:r>
              <a:rPr lang="en-US" noProof="1"/>
              <a:t>Fifth level</a:t>
            </a:r>
            <a:endParaRPr lang="en-US" noProof="1"/>
          </a:p>
        </p:txBody>
      </p:sp>
      <p:sp>
        <p:nvSpPr>
          <p:cNvPr id="5" name="Title 4"/>
          <p:cNvSpPr>
            <a:spLocks noGrp="1"/>
          </p:cNvSpPr>
          <p:nvPr>
            <p:ph type="title"/>
          </p:nvPr>
        </p:nvSpPr>
        <p:spPr/>
        <p:txBody>
          <a:bodyPr/>
          <a:lstStyle/>
          <a:p>
            <a:r>
              <a:rPr lang="en-US" noProof="1"/>
              <a:t>Click to edit Master title style</a:t>
            </a:r>
            <a:endParaRPr lang="en-US" noProof="1"/>
          </a:p>
        </p:txBody>
      </p:sp>
      <p:sp>
        <p:nvSpPr>
          <p:cNvPr id="2" name="灯片编号占位符 1"/>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83.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endParaRPr lang="ja-JP" altLang="en-US" noProof="1"/>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84.xml><?xml version="1.0" encoding="utf-8"?>
<p:sldLayout xmlns:a="http://schemas.openxmlformats.org/drawingml/2006/main" xmlns:r="http://schemas.openxmlformats.org/officeDocument/2006/relationships" xmlns:p="http://schemas.openxmlformats.org/presentationml/2006/main" type="obj" preserve="1">
  <p:cSld name="タイトルとコンテンツ">
    <p:bg>
      <p:bgPr>
        <a:solidFill>
          <a:schemeClr val="bg1"/>
        </a:solidFill>
        <a:effectLst/>
      </p:bgPr>
    </p:bg>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idx="1"/>
          </p:nvPr>
        </p:nvSpPr>
        <p:spPr/>
        <p:txBody>
          <a:bodyPr/>
          <a:lstStyle>
            <a:lvl1pPr>
              <a:defRPr sz="2400"/>
            </a:lvl1pPr>
          </a:lstStyle>
          <a:p>
            <a:pPr lvl="0"/>
            <a:endParaRPr lang="ja-JP" altLang="en-US" noProof="1"/>
          </a:p>
        </p:txBody>
      </p:sp>
      <p:sp>
        <p:nvSpPr>
          <p:cNvPr id="15" name="Slide Number Placeholder 5"/>
          <p:cNvSpPr>
            <a:spLocks noGrp="1"/>
          </p:cNvSpPr>
          <p:nvPr>
            <p:ph type="sldNum" sz="quarter" idx="4"/>
          </p:nvPr>
        </p:nvSpPr>
        <p:spPr>
          <a:xfrm>
            <a:off x="8564563" y="6457950"/>
            <a:ext cx="395288" cy="222250"/>
          </a:xfrm>
          <a:prstGeom prst="rect">
            <a:avLst/>
          </a:prstGeom>
        </p:spPr>
        <p:txBody>
          <a:bodyPr vert="horz" wrap="square" lIns="91440" tIns="45720" rIns="91440" bIns="45720" numCol="1" anchor="t" anchorCtr="0" compatLnSpc="1"/>
          <a:lstStyle/>
          <a:p>
            <a:pPr eaLnBrk="1" hangingPunct="1">
              <a:buNone/>
            </a:pPr>
            <a:fld id="{9A0DB2DC-4C9A-4742-B13C-FB6460FD3503}" type="slidenum">
              <a:rPr lang="ja-JP" altLang="en-GB" dirty="0">
                <a:latin typeface="Arial" panose="020B0604020202020204" pitchFamily="34" charset="0"/>
              </a:rPr>
            </a:fld>
            <a:endParaRPr lang="ja-JP" altLang="en-GB" dirty="0">
              <a:latin typeface="Arial" panose="020B0604020202020204" pitchFamily="34" charset="0"/>
            </a:endParaRPr>
          </a:p>
        </p:txBody>
      </p:sp>
    </p:spTree>
  </p:cSld>
  <p:clrMapOvr>
    <a:masterClrMapping/>
  </p:clrMapOvr>
</p:sldLayout>
</file>

<file path=ppt/slideLayouts/slideLayout185.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endParaRPr lang="ja-JP" altLang="en-US" noProof="1"/>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86.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87.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lvl1pPr>
              <a:defRPr/>
            </a:lvl1pPr>
          </a:lstStyle>
          <a:p>
            <a:endParaRPr lang="ja-JP" altLang="en-US" noProof="1"/>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7" name="灯片编号占位符 6"/>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88.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灯片编号占位符 2"/>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89.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lvl1pPr>
              <a:defRPr/>
            </a:lvl1pPr>
          </a:lstStyle>
          <a:p>
            <a:endParaRPr lang="ja-JP" altLang="en-US" noProof="1"/>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7" name="灯片编号占位符 6"/>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90.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endParaRPr lang="ja-JP" altLang="en-US" noProof="1"/>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endParaRPr lang="ja-JP" altLang="en-US" noProof="1"/>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91.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endParaRPr lang="ja-JP" altLang="en-US" noProof="1"/>
          </a:p>
        </p:txBody>
      </p:sp>
      <p:sp>
        <p:nvSpPr>
          <p:cNvPr id="3" name="図プレースホルダー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rgbClr val="C00000"/>
              </a:buClr>
              <a:buSzTx/>
              <a:buFontTx/>
              <a:buNone/>
              <a:defRPr/>
            </a:pPr>
            <a:endParaRPr kumimoji="0" lang="ja-JP" altLang="en-US" sz="3200" b="0" i="0" u="none" strike="noStrike" kern="0" cap="none" spc="0" normalizeH="0" baseline="0" noProof="0">
              <a:ln>
                <a:noFill/>
              </a:ln>
              <a:solidFill>
                <a:schemeClr val="tx1"/>
              </a:solidFill>
              <a:effectLst/>
              <a:uLnTx/>
              <a:uFillTx/>
              <a:latin typeface="+mn-lt"/>
              <a:ea typeface="MS PGothic" panose="020B0600070205080204" pitchFamily="34" charset="-128"/>
              <a:cs typeface="+mn-cs"/>
            </a:endParaRPr>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92.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縦書きテキスト プレースホルダー 2"/>
          <p:cNvSpPr>
            <a:spLocks noGrp="1"/>
          </p:cNvSpPr>
          <p:nvPr>
            <p:ph type="body" orient="vert" idx="1"/>
          </p:nvPr>
        </p:nvSpPr>
        <p:spPr/>
        <p:txBody>
          <a:bodyPr vert="eaVert"/>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93.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endParaRPr lang="ja-JP" altLang="en-US" noProof="1"/>
          </a:p>
        </p:txBody>
      </p:sp>
      <p:sp>
        <p:nvSpPr>
          <p:cNvPr id="3" name="縦書きテキスト プレースホルダー 2"/>
          <p:cNvSpPr>
            <a:spLocks noGrp="1"/>
          </p:cNvSpPr>
          <p:nvPr>
            <p:ph type="body" orient="vert" idx="1"/>
          </p:nvPr>
        </p:nvSpPr>
        <p:spPr>
          <a:xfrm>
            <a:off x="496389" y="274638"/>
            <a:ext cx="6019800" cy="5851525"/>
          </a:xfrm>
        </p:spPr>
        <p:txBody>
          <a:bodyPr vert="eaVert"/>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94.xml><?xml version="1.0" encoding="utf-8"?>
<p:sldLayout xmlns:a="http://schemas.openxmlformats.org/drawingml/2006/main" xmlns:r="http://schemas.openxmlformats.org/officeDocument/2006/relationships" xmlns:p="http://schemas.openxmlformats.org/presentationml/2006/main" type="txAndTwoObj" preserve="1">
  <p:cSld name="タイトル、テキスト、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quarter" idx="2"/>
          </p:nvPr>
        </p:nvSpPr>
        <p:spPr>
          <a:xfrm>
            <a:off x="4648200" y="1600200"/>
            <a:ext cx="4038600" cy="2185988"/>
          </a:xfrm>
        </p:spPr>
        <p:txBody>
          <a:bodyPr/>
          <a:lstStyle/>
          <a:p>
            <a:pPr lvl="0"/>
            <a:endParaRPr lang="ja-JP" altLang="en-US" noProof="1"/>
          </a:p>
        </p:txBody>
      </p:sp>
      <p:sp>
        <p:nvSpPr>
          <p:cNvPr id="5" name="コンテンツ プレースホルダー 4"/>
          <p:cNvSpPr>
            <a:spLocks noGrp="1"/>
          </p:cNvSpPr>
          <p:nvPr>
            <p:ph sz="quarter" idx="3"/>
          </p:nvPr>
        </p:nvSpPr>
        <p:spPr>
          <a:xfrm>
            <a:off x="4648200" y="3938588"/>
            <a:ext cx="4038600" cy="2187575"/>
          </a:xfrm>
        </p:spPr>
        <p:txBody>
          <a:bodyPr/>
          <a:lstStyle/>
          <a:p>
            <a:pPr lvl="0"/>
            <a:endParaRPr lang="ja-JP" altLang="en-US" noProof="1"/>
          </a:p>
        </p:txBody>
      </p:sp>
      <p:sp>
        <p:nvSpPr>
          <p:cNvPr id="6" name="灯片编号占位符 5"/>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95.xml><?xml version="1.0" encoding="utf-8"?>
<p:sldLayout xmlns:a="http://schemas.openxmlformats.org/drawingml/2006/main" xmlns:r="http://schemas.openxmlformats.org/officeDocument/2006/relationships" xmlns:p="http://schemas.openxmlformats.org/presentationml/2006/main" type="txAndObj" preserve="1">
  <p:cSld name="タイトル、テキスト、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9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noProof="1"/>
              <a:t>Click to edit Master text styles</a:t>
            </a:r>
            <a:endParaRPr lang="en-US" noProof="1"/>
          </a:p>
          <a:p>
            <a:pPr lvl="1"/>
            <a:r>
              <a:rPr lang="en-US" noProof="1"/>
              <a:t>Second level</a:t>
            </a:r>
            <a:endParaRPr lang="en-US" noProof="1"/>
          </a:p>
          <a:p>
            <a:pPr lvl="2"/>
            <a:r>
              <a:rPr lang="en-US" noProof="1"/>
              <a:t>Third level</a:t>
            </a:r>
            <a:endParaRPr lang="en-US" noProof="1"/>
          </a:p>
          <a:p>
            <a:pPr lvl="3"/>
            <a:r>
              <a:rPr lang="en-US" noProof="1"/>
              <a:t>Fourth level</a:t>
            </a:r>
            <a:endParaRPr lang="en-US" noProof="1"/>
          </a:p>
          <a:p>
            <a:pPr lvl="4"/>
            <a:r>
              <a:rPr lang="en-US" noProof="1"/>
              <a:t>Fifth level</a:t>
            </a:r>
            <a:endParaRPr lang="en-US" noProof="1"/>
          </a:p>
        </p:txBody>
      </p:sp>
      <p:sp>
        <p:nvSpPr>
          <p:cNvPr id="5" name="Title 4"/>
          <p:cNvSpPr>
            <a:spLocks noGrp="1"/>
          </p:cNvSpPr>
          <p:nvPr>
            <p:ph type="title"/>
          </p:nvPr>
        </p:nvSpPr>
        <p:spPr/>
        <p:txBody>
          <a:bodyPr/>
          <a:lstStyle/>
          <a:p>
            <a:r>
              <a:rPr lang="en-US" noProof="1"/>
              <a:t>Click to edit Master title style</a:t>
            </a:r>
            <a:endParaRPr lang="en-US" noProof="1"/>
          </a:p>
        </p:txBody>
      </p:sp>
      <p:sp>
        <p:nvSpPr>
          <p:cNvPr id="2" name="灯片编号占位符 1"/>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bg>
      <p:bgPr>
        <a:solidFill>
          <a:schemeClr val="bg1"/>
        </a:solidFill>
        <a:effectLst/>
      </p:bgPr>
    </p:bg>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idx="1"/>
          </p:nvPr>
        </p:nvSpPr>
        <p:spPr/>
        <p:txBody>
          <a:bodyPr/>
          <a:lstStyle>
            <a:lvl1pPr>
              <a:defRPr sz="2400"/>
            </a:lvl1pPr>
          </a:lstStyle>
          <a:p>
            <a:pPr lvl="0"/>
            <a:endParaRPr lang="ja-JP" altLang="en-US" noProof="1"/>
          </a:p>
        </p:txBody>
      </p:sp>
      <p:sp>
        <p:nvSpPr>
          <p:cNvPr id="15" name="Slide Number Placeholder 5"/>
          <p:cNvSpPr>
            <a:spLocks noGrp="1"/>
          </p:cNvSpPr>
          <p:nvPr>
            <p:ph type="sldNum" sz="quarter" idx="4"/>
          </p:nvPr>
        </p:nvSpPr>
        <p:spPr>
          <a:xfrm>
            <a:off x="8564563" y="6457950"/>
            <a:ext cx="395288" cy="222250"/>
          </a:xfrm>
          <a:prstGeom prst="rect">
            <a:avLst/>
          </a:prstGeom>
        </p:spPr>
        <p:txBody>
          <a:bodyPr vert="horz" wrap="square" lIns="91440" tIns="45720" rIns="91440" bIns="45720" numCol="1" anchor="t" anchorCtr="0" compatLnSpc="1"/>
          <a:lstStyle/>
          <a:p>
            <a:pPr eaLnBrk="1" hangingPunct="1">
              <a:buNone/>
            </a:pPr>
            <a:fld id="{9A0DB2DC-4C9A-4742-B13C-FB6460FD3503}" type="slidenum">
              <a:rPr lang="ja-JP" altLang="en-GB" dirty="0">
                <a:latin typeface="Arial" panose="020B0604020202020204" pitchFamily="34" charset="0"/>
              </a:rPr>
            </a:fld>
            <a:endParaRPr lang="ja-JP" altLang="en-GB" dirty="0">
              <a:latin typeface="Arial" panose="020B0604020202020204" pitchFamily="34" charset="0"/>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灯片编号占位符 2"/>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endParaRPr lang="ja-JP" altLang="en-US" noProof="1"/>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endParaRPr lang="ja-JP" altLang="en-US" noProof="1"/>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endParaRPr lang="ja-JP" altLang="en-US" noProof="1"/>
          </a:p>
        </p:txBody>
      </p:sp>
      <p:sp>
        <p:nvSpPr>
          <p:cNvPr id="3" name="図プレースホルダー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rgbClr val="C00000"/>
              </a:buClr>
              <a:buSzTx/>
              <a:buFontTx/>
              <a:buNone/>
              <a:defRPr/>
            </a:pPr>
            <a:endParaRPr kumimoji="0" lang="ja-JP" altLang="en-US" sz="3200" b="0" i="0" u="none" strike="noStrike" kern="0" cap="none" spc="0" normalizeH="0" baseline="0" noProof="0">
              <a:ln>
                <a:noFill/>
              </a:ln>
              <a:solidFill>
                <a:schemeClr val="tx1"/>
              </a:solidFill>
              <a:effectLst/>
              <a:uLnTx/>
              <a:uFillTx/>
              <a:latin typeface="+mn-lt"/>
              <a:ea typeface="MS PGothic" panose="020B0600070205080204" pitchFamily="34" charset="-128"/>
              <a:cs typeface="+mn-cs"/>
            </a:endParaRPr>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縦書きテキスト プレースホルダー 2"/>
          <p:cNvSpPr>
            <a:spLocks noGrp="1"/>
          </p:cNvSpPr>
          <p:nvPr>
            <p:ph type="body" orient="vert" idx="1"/>
          </p:nvPr>
        </p:nvSpPr>
        <p:spPr/>
        <p:txBody>
          <a:bodyPr vert="eaVert"/>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endParaRPr lang="ja-JP" altLang="en-US" noProof="1"/>
          </a:p>
        </p:txBody>
      </p:sp>
      <p:sp>
        <p:nvSpPr>
          <p:cNvPr id="3" name="縦書きテキスト プレースホルダー 2"/>
          <p:cNvSpPr>
            <a:spLocks noGrp="1"/>
          </p:cNvSpPr>
          <p:nvPr>
            <p:ph type="body" orient="vert" idx="1"/>
          </p:nvPr>
        </p:nvSpPr>
        <p:spPr>
          <a:xfrm>
            <a:off x="496389" y="274638"/>
            <a:ext cx="6019800" cy="5851525"/>
          </a:xfrm>
        </p:spPr>
        <p:txBody>
          <a:bodyPr vert="eaVert"/>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xAndTwoObj" preserve="1">
  <p:cSld name="タイトル、テキスト、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quarter" idx="2"/>
          </p:nvPr>
        </p:nvSpPr>
        <p:spPr>
          <a:xfrm>
            <a:off x="4648200" y="1600200"/>
            <a:ext cx="4038600" cy="2185988"/>
          </a:xfrm>
        </p:spPr>
        <p:txBody>
          <a:bodyPr/>
          <a:lstStyle/>
          <a:p>
            <a:pPr lvl="0"/>
            <a:endParaRPr lang="ja-JP" altLang="en-US" noProof="1"/>
          </a:p>
        </p:txBody>
      </p:sp>
      <p:sp>
        <p:nvSpPr>
          <p:cNvPr id="5" name="コンテンツ プレースホルダー 4"/>
          <p:cNvSpPr>
            <a:spLocks noGrp="1"/>
          </p:cNvSpPr>
          <p:nvPr>
            <p:ph sz="quarter" idx="3"/>
          </p:nvPr>
        </p:nvSpPr>
        <p:spPr>
          <a:xfrm>
            <a:off x="4648200" y="3938588"/>
            <a:ext cx="4038600" cy="2187575"/>
          </a:xfrm>
        </p:spPr>
        <p:txBody>
          <a:bodyPr/>
          <a:lstStyle/>
          <a:p>
            <a:pPr lvl="0"/>
            <a:endParaRPr lang="ja-JP" altLang="en-US" noProof="1"/>
          </a:p>
        </p:txBody>
      </p:sp>
      <p:sp>
        <p:nvSpPr>
          <p:cNvPr id="6" name="灯片编号占位符 5"/>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xAndObj" preserve="1">
  <p:cSld name="タイトル、テキスト、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noProof="1"/>
              <a:t>Click to edit Master text styles</a:t>
            </a:r>
            <a:endParaRPr lang="en-US" noProof="1"/>
          </a:p>
          <a:p>
            <a:pPr lvl="1"/>
            <a:r>
              <a:rPr lang="en-US" noProof="1"/>
              <a:t>Second level</a:t>
            </a:r>
            <a:endParaRPr lang="en-US" noProof="1"/>
          </a:p>
          <a:p>
            <a:pPr lvl="2"/>
            <a:r>
              <a:rPr lang="en-US" noProof="1"/>
              <a:t>Third level</a:t>
            </a:r>
            <a:endParaRPr lang="en-US" noProof="1"/>
          </a:p>
          <a:p>
            <a:pPr lvl="3"/>
            <a:r>
              <a:rPr lang="en-US" noProof="1"/>
              <a:t>Fourth level</a:t>
            </a:r>
            <a:endParaRPr lang="en-US" noProof="1"/>
          </a:p>
          <a:p>
            <a:pPr lvl="4"/>
            <a:r>
              <a:rPr lang="en-US" noProof="1"/>
              <a:t>Fifth level</a:t>
            </a:r>
            <a:endParaRPr lang="en-US" noProof="1"/>
          </a:p>
        </p:txBody>
      </p:sp>
      <p:sp>
        <p:nvSpPr>
          <p:cNvPr id="5" name="Title 4"/>
          <p:cNvSpPr>
            <a:spLocks noGrp="1"/>
          </p:cNvSpPr>
          <p:nvPr>
            <p:ph type="title"/>
          </p:nvPr>
        </p:nvSpPr>
        <p:spPr/>
        <p:txBody>
          <a:bodyPr/>
          <a:lstStyle/>
          <a:p>
            <a:r>
              <a:rPr lang="en-US" noProof="1"/>
              <a:t>Click to edit Master title style</a:t>
            </a:r>
            <a:endParaRPr lang="en-US" noProof="1"/>
          </a:p>
        </p:txBody>
      </p:sp>
      <p:sp>
        <p:nvSpPr>
          <p:cNvPr id="2" name="灯片编号占位符 1"/>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endParaRPr lang="ja-JP" altLang="en-US" noProof="1"/>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endParaRPr lang="ja-JP" altLang="en-US" noProof="1"/>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 preserve="1">
  <p:cSld name="タイトルとコンテンツ">
    <p:bg>
      <p:bgPr>
        <a:solidFill>
          <a:schemeClr val="bg1"/>
        </a:solidFill>
        <a:effectLst/>
      </p:bgPr>
    </p:bg>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idx="1"/>
          </p:nvPr>
        </p:nvSpPr>
        <p:spPr/>
        <p:txBody>
          <a:bodyPr/>
          <a:lstStyle>
            <a:lvl1pPr>
              <a:defRPr sz="2400"/>
            </a:lvl1pPr>
          </a:lstStyle>
          <a:p>
            <a:pPr lvl="0"/>
            <a:endParaRPr lang="ja-JP" altLang="en-US" noProof="1"/>
          </a:p>
        </p:txBody>
      </p:sp>
      <p:sp>
        <p:nvSpPr>
          <p:cNvPr id="15" name="Slide Number Placeholder 5"/>
          <p:cNvSpPr>
            <a:spLocks noGrp="1"/>
          </p:cNvSpPr>
          <p:nvPr>
            <p:ph type="sldNum" sz="quarter" idx="4"/>
          </p:nvPr>
        </p:nvSpPr>
        <p:spPr>
          <a:xfrm>
            <a:off x="8564563" y="6457950"/>
            <a:ext cx="395288" cy="222250"/>
          </a:xfrm>
          <a:prstGeom prst="rect">
            <a:avLst/>
          </a:prstGeom>
        </p:spPr>
        <p:txBody>
          <a:bodyPr vert="horz" wrap="square" lIns="91440" tIns="45720" rIns="91440" bIns="45720" numCol="1" anchor="t" anchorCtr="0" compatLnSpc="1"/>
          <a:lstStyle/>
          <a:p>
            <a:pPr eaLnBrk="1" hangingPunct="1">
              <a:buNone/>
            </a:pPr>
            <a:fld id="{9A0DB2DC-4C9A-4742-B13C-FB6460FD3503}" type="slidenum">
              <a:rPr lang="ja-JP" altLang="en-GB" dirty="0">
                <a:latin typeface="Arial" panose="020B0604020202020204" pitchFamily="34" charset="0"/>
              </a:rPr>
            </a:fld>
            <a:endParaRPr lang="ja-JP" altLang="en-GB" dirty="0">
              <a:latin typeface="Arial" panose="020B0604020202020204" pitchFamily="34" charset="0"/>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endParaRPr lang="ja-JP" altLang="en-US" noProof="1"/>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lvl1pPr>
              <a:defRPr/>
            </a:lvl1pPr>
          </a:lstStyle>
          <a:p>
            <a:endParaRPr lang="ja-JP" altLang="en-US" noProof="1"/>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7" name="灯片编号占位符 6"/>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灯片编号占位符 2"/>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endParaRPr lang="ja-JP" altLang="en-US" noProof="1"/>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endParaRPr lang="ja-JP" altLang="en-US" noProof="1"/>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endParaRPr lang="ja-JP" altLang="en-US" noProof="1"/>
          </a:p>
        </p:txBody>
      </p:sp>
      <p:sp>
        <p:nvSpPr>
          <p:cNvPr id="3" name="図プレースホルダー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rgbClr val="C00000"/>
              </a:buClr>
              <a:buSzTx/>
              <a:buFontTx/>
              <a:buNone/>
              <a:defRPr/>
            </a:pPr>
            <a:endParaRPr kumimoji="0" lang="ja-JP" altLang="en-US" sz="3200" b="0" i="0" u="none" strike="noStrike" kern="0" cap="none" spc="0" normalizeH="0" baseline="0" noProof="0">
              <a:ln>
                <a:noFill/>
              </a:ln>
              <a:solidFill>
                <a:schemeClr val="tx1"/>
              </a:solidFill>
              <a:effectLst/>
              <a:uLnTx/>
              <a:uFillTx/>
              <a:latin typeface="+mn-lt"/>
              <a:ea typeface="MS PGothic" panose="020B0600070205080204" pitchFamily="34" charset="-128"/>
              <a:cs typeface="+mn-cs"/>
            </a:endParaRPr>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縦書きテキスト プレースホルダー 2"/>
          <p:cNvSpPr>
            <a:spLocks noGrp="1"/>
          </p:cNvSpPr>
          <p:nvPr>
            <p:ph type="body" orient="vert" idx="1"/>
          </p:nvPr>
        </p:nvSpPr>
        <p:spPr/>
        <p:txBody>
          <a:bodyPr vert="eaVert"/>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endParaRPr lang="ja-JP" altLang="en-US" noProof="1"/>
          </a:p>
        </p:txBody>
      </p:sp>
      <p:sp>
        <p:nvSpPr>
          <p:cNvPr id="3" name="縦書きテキスト プレースホルダー 2"/>
          <p:cNvSpPr>
            <a:spLocks noGrp="1"/>
          </p:cNvSpPr>
          <p:nvPr>
            <p:ph type="body" orient="vert" idx="1"/>
          </p:nvPr>
        </p:nvSpPr>
        <p:spPr>
          <a:xfrm>
            <a:off x="496389" y="274638"/>
            <a:ext cx="6019800" cy="5851525"/>
          </a:xfrm>
        </p:spPr>
        <p:txBody>
          <a:bodyPr vert="eaVert"/>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xAndTwoObj" preserve="1">
  <p:cSld name="タイトル、テキスト、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quarter" idx="2"/>
          </p:nvPr>
        </p:nvSpPr>
        <p:spPr>
          <a:xfrm>
            <a:off x="4648200" y="1600200"/>
            <a:ext cx="4038600" cy="2185988"/>
          </a:xfrm>
        </p:spPr>
        <p:txBody>
          <a:bodyPr/>
          <a:lstStyle/>
          <a:p>
            <a:pPr lvl="0"/>
            <a:endParaRPr lang="ja-JP" altLang="en-US" noProof="1"/>
          </a:p>
        </p:txBody>
      </p:sp>
      <p:sp>
        <p:nvSpPr>
          <p:cNvPr id="5" name="コンテンツ プレースホルダー 4"/>
          <p:cNvSpPr>
            <a:spLocks noGrp="1"/>
          </p:cNvSpPr>
          <p:nvPr>
            <p:ph sz="quarter" idx="3"/>
          </p:nvPr>
        </p:nvSpPr>
        <p:spPr>
          <a:xfrm>
            <a:off x="4648200" y="3938588"/>
            <a:ext cx="4038600" cy="2187575"/>
          </a:xfrm>
        </p:spPr>
        <p:txBody>
          <a:bodyPr/>
          <a:lstStyle/>
          <a:p>
            <a:pPr lvl="0"/>
            <a:endParaRPr lang="ja-JP" altLang="en-US" noProof="1"/>
          </a:p>
        </p:txBody>
      </p:sp>
      <p:sp>
        <p:nvSpPr>
          <p:cNvPr id="6" name="灯片编号占位符 5"/>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xAndObj" preserve="1">
  <p:cSld name="タイトル、テキスト、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noProof="1"/>
              <a:t>Click to edit Master text styles</a:t>
            </a:r>
            <a:endParaRPr lang="en-US" noProof="1"/>
          </a:p>
          <a:p>
            <a:pPr lvl="1"/>
            <a:r>
              <a:rPr lang="en-US" noProof="1"/>
              <a:t>Second level</a:t>
            </a:r>
            <a:endParaRPr lang="en-US" noProof="1"/>
          </a:p>
          <a:p>
            <a:pPr lvl="2"/>
            <a:r>
              <a:rPr lang="en-US" noProof="1"/>
              <a:t>Third level</a:t>
            </a:r>
            <a:endParaRPr lang="en-US" noProof="1"/>
          </a:p>
          <a:p>
            <a:pPr lvl="3"/>
            <a:r>
              <a:rPr lang="en-US" noProof="1"/>
              <a:t>Fourth level</a:t>
            </a:r>
            <a:endParaRPr lang="en-US" noProof="1"/>
          </a:p>
          <a:p>
            <a:pPr lvl="4"/>
            <a:r>
              <a:rPr lang="en-US" noProof="1"/>
              <a:t>Fifth level</a:t>
            </a:r>
            <a:endParaRPr lang="en-US" noProof="1"/>
          </a:p>
        </p:txBody>
      </p:sp>
      <p:sp>
        <p:nvSpPr>
          <p:cNvPr id="5" name="Title 4"/>
          <p:cNvSpPr>
            <a:spLocks noGrp="1"/>
          </p:cNvSpPr>
          <p:nvPr>
            <p:ph type="title"/>
          </p:nvPr>
        </p:nvSpPr>
        <p:spPr/>
        <p:txBody>
          <a:bodyPr/>
          <a:lstStyle/>
          <a:p>
            <a:r>
              <a:rPr lang="en-US" noProof="1"/>
              <a:t>Click to edit Master title style</a:t>
            </a:r>
            <a:endParaRPr lang="en-US" noProof="1"/>
          </a:p>
        </p:txBody>
      </p:sp>
      <p:sp>
        <p:nvSpPr>
          <p:cNvPr id="2" name="灯片编号占位符 1"/>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endParaRPr lang="ja-JP" altLang="en-US" noProof="1"/>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 preserve="1">
  <p:cSld name="タイトルとコンテンツ">
    <p:bg>
      <p:bgPr>
        <a:solidFill>
          <a:schemeClr val="bg1"/>
        </a:solidFill>
        <a:effectLst/>
      </p:bgPr>
    </p:bg>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idx="1"/>
          </p:nvPr>
        </p:nvSpPr>
        <p:spPr/>
        <p:txBody>
          <a:bodyPr/>
          <a:lstStyle>
            <a:lvl1pPr>
              <a:defRPr sz="2400"/>
            </a:lvl1pPr>
          </a:lstStyle>
          <a:p>
            <a:pPr lvl="0"/>
            <a:endParaRPr lang="ja-JP" altLang="en-US" noProof="1"/>
          </a:p>
        </p:txBody>
      </p:sp>
      <p:sp>
        <p:nvSpPr>
          <p:cNvPr id="15" name="Slide Number Placeholder 5"/>
          <p:cNvSpPr>
            <a:spLocks noGrp="1"/>
          </p:cNvSpPr>
          <p:nvPr>
            <p:ph type="sldNum" sz="quarter" idx="4"/>
          </p:nvPr>
        </p:nvSpPr>
        <p:spPr>
          <a:xfrm>
            <a:off x="8564563" y="6457950"/>
            <a:ext cx="395288" cy="222250"/>
          </a:xfrm>
          <a:prstGeom prst="rect">
            <a:avLst/>
          </a:prstGeom>
        </p:spPr>
        <p:txBody>
          <a:bodyPr vert="horz" wrap="square" lIns="91440" tIns="45720" rIns="91440" bIns="45720" numCol="1" anchor="t" anchorCtr="0" compatLnSpc="1"/>
          <a:lstStyle/>
          <a:p>
            <a:pPr eaLnBrk="1" hangingPunct="1">
              <a:buNone/>
            </a:pPr>
            <a:fld id="{9A0DB2DC-4C9A-4742-B13C-FB6460FD3503}" type="slidenum">
              <a:rPr lang="ja-JP" altLang="en-GB" dirty="0">
                <a:latin typeface="Arial" panose="020B0604020202020204" pitchFamily="34" charset="0"/>
              </a:rPr>
            </a:fld>
            <a:endParaRPr lang="ja-JP" altLang="en-GB" dirty="0">
              <a:latin typeface="Arial" panose="020B0604020202020204" pitchFamily="34" charset="0"/>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endParaRPr lang="ja-JP" altLang="en-US" noProof="1"/>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lvl1pPr>
              <a:defRPr/>
            </a:lvl1pPr>
          </a:lstStyle>
          <a:p>
            <a:endParaRPr lang="ja-JP" altLang="en-US" noProof="1"/>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7" name="灯片编号占位符 6"/>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灯片编号占位符 2"/>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lvl1pPr>
              <a:defRPr/>
            </a:lvl1pPr>
          </a:lstStyle>
          <a:p>
            <a:endParaRPr lang="ja-JP" altLang="en-US" noProof="1"/>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7" name="灯片编号占位符 6"/>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endParaRPr lang="ja-JP" altLang="en-US" noProof="1"/>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endParaRPr lang="ja-JP" altLang="en-US" noProof="1"/>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endParaRPr lang="ja-JP" altLang="en-US" noProof="1"/>
          </a:p>
        </p:txBody>
      </p:sp>
      <p:sp>
        <p:nvSpPr>
          <p:cNvPr id="3" name="図プレースホルダー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rgbClr val="C00000"/>
              </a:buClr>
              <a:buSzTx/>
              <a:buFontTx/>
              <a:buNone/>
              <a:defRPr/>
            </a:pPr>
            <a:endParaRPr kumimoji="0" lang="ja-JP" altLang="en-US" sz="3200" b="0" i="0" u="none" strike="noStrike" kern="0" cap="none" spc="0" normalizeH="0" baseline="0" noProof="0">
              <a:ln>
                <a:noFill/>
              </a:ln>
              <a:solidFill>
                <a:schemeClr val="tx1"/>
              </a:solidFill>
              <a:effectLst/>
              <a:uLnTx/>
              <a:uFillTx/>
              <a:latin typeface="+mn-lt"/>
              <a:ea typeface="MS PGothic" panose="020B0600070205080204" pitchFamily="34" charset="-128"/>
              <a:cs typeface="+mn-cs"/>
            </a:endParaRPr>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縦書きテキスト プレースホルダー 2"/>
          <p:cNvSpPr>
            <a:spLocks noGrp="1"/>
          </p:cNvSpPr>
          <p:nvPr>
            <p:ph type="body" orient="vert" idx="1"/>
          </p:nvPr>
        </p:nvSpPr>
        <p:spPr/>
        <p:txBody>
          <a:bodyPr vert="eaVert"/>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endParaRPr lang="ja-JP" altLang="en-US" noProof="1"/>
          </a:p>
        </p:txBody>
      </p:sp>
      <p:sp>
        <p:nvSpPr>
          <p:cNvPr id="3" name="縦書きテキスト プレースホルダー 2"/>
          <p:cNvSpPr>
            <a:spLocks noGrp="1"/>
          </p:cNvSpPr>
          <p:nvPr>
            <p:ph type="body" orient="vert" idx="1"/>
          </p:nvPr>
        </p:nvSpPr>
        <p:spPr>
          <a:xfrm>
            <a:off x="496389" y="274638"/>
            <a:ext cx="6019800" cy="5851525"/>
          </a:xfrm>
        </p:spPr>
        <p:txBody>
          <a:bodyPr vert="eaVert"/>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xAndTwoObj" preserve="1">
  <p:cSld name="タイトル、テキスト、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quarter" idx="2"/>
          </p:nvPr>
        </p:nvSpPr>
        <p:spPr>
          <a:xfrm>
            <a:off x="4648200" y="1600200"/>
            <a:ext cx="4038600" cy="2185988"/>
          </a:xfrm>
        </p:spPr>
        <p:txBody>
          <a:bodyPr/>
          <a:lstStyle/>
          <a:p>
            <a:pPr lvl="0"/>
            <a:endParaRPr lang="ja-JP" altLang="en-US" noProof="1"/>
          </a:p>
        </p:txBody>
      </p:sp>
      <p:sp>
        <p:nvSpPr>
          <p:cNvPr id="5" name="コンテンツ プレースホルダー 4"/>
          <p:cNvSpPr>
            <a:spLocks noGrp="1"/>
          </p:cNvSpPr>
          <p:nvPr>
            <p:ph sz="quarter" idx="3"/>
          </p:nvPr>
        </p:nvSpPr>
        <p:spPr>
          <a:xfrm>
            <a:off x="4648200" y="3938588"/>
            <a:ext cx="4038600" cy="2187575"/>
          </a:xfrm>
        </p:spPr>
        <p:txBody>
          <a:bodyPr/>
          <a:lstStyle/>
          <a:p>
            <a:pPr lvl="0"/>
            <a:endParaRPr lang="ja-JP" altLang="en-US" noProof="1"/>
          </a:p>
        </p:txBody>
      </p:sp>
      <p:sp>
        <p:nvSpPr>
          <p:cNvPr id="6" name="灯片编号占位符 5"/>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txAndObj" preserve="1">
  <p:cSld name="タイトル、テキスト、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noProof="1"/>
              <a:t>Click to edit Master text styles</a:t>
            </a:r>
            <a:endParaRPr lang="en-US" noProof="1"/>
          </a:p>
          <a:p>
            <a:pPr lvl="1"/>
            <a:r>
              <a:rPr lang="en-US" noProof="1"/>
              <a:t>Second level</a:t>
            </a:r>
            <a:endParaRPr lang="en-US" noProof="1"/>
          </a:p>
          <a:p>
            <a:pPr lvl="2"/>
            <a:r>
              <a:rPr lang="en-US" noProof="1"/>
              <a:t>Third level</a:t>
            </a:r>
            <a:endParaRPr lang="en-US" noProof="1"/>
          </a:p>
          <a:p>
            <a:pPr lvl="3"/>
            <a:r>
              <a:rPr lang="en-US" noProof="1"/>
              <a:t>Fourth level</a:t>
            </a:r>
            <a:endParaRPr lang="en-US" noProof="1"/>
          </a:p>
          <a:p>
            <a:pPr lvl="4"/>
            <a:r>
              <a:rPr lang="en-US" noProof="1"/>
              <a:t>Fifth level</a:t>
            </a:r>
            <a:endParaRPr lang="en-US" noProof="1"/>
          </a:p>
        </p:txBody>
      </p:sp>
      <p:sp>
        <p:nvSpPr>
          <p:cNvPr id="5" name="Title 4"/>
          <p:cNvSpPr>
            <a:spLocks noGrp="1"/>
          </p:cNvSpPr>
          <p:nvPr>
            <p:ph type="title"/>
          </p:nvPr>
        </p:nvSpPr>
        <p:spPr/>
        <p:txBody>
          <a:bodyPr/>
          <a:lstStyle/>
          <a:p>
            <a:r>
              <a:rPr lang="en-US" noProof="1"/>
              <a:t>Click to edit Master title style</a:t>
            </a:r>
            <a:endParaRPr lang="en-US" noProof="1"/>
          </a:p>
        </p:txBody>
      </p:sp>
      <p:sp>
        <p:nvSpPr>
          <p:cNvPr id="2" name="灯片编号占位符 1"/>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endParaRPr lang="ja-JP" altLang="en-US" noProof="1"/>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obj" preserve="1">
  <p:cSld name="タイトルとコンテンツ">
    <p:bg>
      <p:bgPr>
        <a:solidFill>
          <a:schemeClr val="bg1"/>
        </a:solidFill>
        <a:effectLst/>
      </p:bgPr>
    </p:bg>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idx="1"/>
          </p:nvPr>
        </p:nvSpPr>
        <p:spPr/>
        <p:txBody>
          <a:bodyPr/>
          <a:lstStyle>
            <a:lvl1pPr>
              <a:defRPr sz="2400"/>
            </a:lvl1pPr>
          </a:lstStyle>
          <a:p>
            <a:pPr lvl="0"/>
            <a:endParaRPr lang="ja-JP" altLang="en-US" noProof="1"/>
          </a:p>
        </p:txBody>
      </p:sp>
      <p:sp>
        <p:nvSpPr>
          <p:cNvPr id="15" name="Slide Number Placeholder 5"/>
          <p:cNvSpPr>
            <a:spLocks noGrp="1"/>
          </p:cNvSpPr>
          <p:nvPr>
            <p:ph type="sldNum" sz="quarter" idx="4"/>
          </p:nvPr>
        </p:nvSpPr>
        <p:spPr>
          <a:xfrm>
            <a:off x="8564563" y="6457950"/>
            <a:ext cx="395288" cy="222250"/>
          </a:xfrm>
          <a:prstGeom prst="rect">
            <a:avLst/>
          </a:prstGeom>
        </p:spPr>
        <p:txBody>
          <a:bodyPr vert="horz" wrap="square" lIns="91440" tIns="45720" rIns="91440" bIns="45720" numCol="1" anchor="t" anchorCtr="0" compatLnSpc="1"/>
          <a:lstStyle/>
          <a:p>
            <a:pPr eaLnBrk="1" hangingPunct="1">
              <a:buNone/>
            </a:pPr>
            <a:fld id="{9A0DB2DC-4C9A-4742-B13C-FB6460FD3503}" type="slidenum">
              <a:rPr lang="ja-JP" altLang="en-GB" dirty="0">
                <a:latin typeface="Arial" panose="020B0604020202020204" pitchFamily="34" charset="0"/>
              </a:rPr>
            </a:fld>
            <a:endParaRPr lang="ja-JP" altLang="en-GB" dirty="0">
              <a:latin typeface="Arial" panose="020B0604020202020204" pitchFamily="34" charset="0"/>
            </a:endParaRPr>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endParaRPr lang="ja-JP" altLang="en-US" noProof="1"/>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灯片编号占位符 2"/>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lvl1pPr>
              <a:defRPr/>
            </a:lvl1pPr>
          </a:lstStyle>
          <a:p>
            <a:endParaRPr lang="ja-JP" altLang="en-US" noProof="1"/>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7" name="灯片编号占位符 6"/>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灯片编号占位符 2"/>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endParaRPr lang="ja-JP" altLang="en-US" noProof="1"/>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endParaRPr lang="ja-JP" altLang="en-US" noProof="1"/>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endParaRPr lang="ja-JP" altLang="en-US" noProof="1"/>
          </a:p>
        </p:txBody>
      </p:sp>
      <p:sp>
        <p:nvSpPr>
          <p:cNvPr id="3" name="図プレースホルダー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rgbClr val="C00000"/>
              </a:buClr>
              <a:buSzTx/>
              <a:buFontTx/>
              <a:buNone/>
              <a:defRPr/>
            </a:pPr>
            <a:endParaRPr kumimoji="0" lang="ja-JP" altLang="en-US" sz="3200" b="0" i="0" u="none" strike="noStrike" kern="0" cap="none" spc="0" normalizeH="0" baseline="0" noProof="0">
              <a:ln>
                <a:noFill/>
              </a:ln>
              <a:solidFill>
                <a:schemeClr val="tx1"/>
              </a:solidFill>
              <a:effectLst/>
              <a:uLnTx/>
              <a:uFillTx/>
              <a:latin typeface="+mn-lt"/>
              <a:ea typeface="MS PGothic" panose="020B0600070205080204" pitchFamily="34" charset="-128"/>
              <a:cs typeface="+mn-cs"/>
            </a:endParaRPr>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縦書きテキスト プレースホルダー 2"/>
          <p:cNvSpPr>
            <a:spLocks noGrp="1"/>
          </p:cNvSpPr>
          <p:nvPr>
            <p:ph type="body" orient="vert" idx="1"/>
          </p:nvPr>
        </p:nvSpPr>
        <p:spPr/>
        <p:txBody>
          <a:bodyPr vert="eaVert"/>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endParaRPr lang="ja-JP" altLang="en-US" noProof="1"/>
          </a:p>
        </p:txBody>
      </p:sp>
      <p:sp>
        <p:nvSpPr>
          <p:cNvPr id="3" name="縦書きテキスト プレースホルダー 2"/>
          <p:cNvSpPr>
            <a:spLocks noGrp="1"/>
          </p:cNvSpPr>
          <p:nvPr>
            <p:ph type="body" orient="vert" idx="1"/>
          </p:nvPr>
        </p:nvSpPr>
        <p:spPr>
          <a:xfrm>
            <a:off x="496389" y="274638"/>
            <a:ext cx="6019800" cy="5851525"/>
          </a:xfrm>
        </p:spPr>
        <p:txBody>
          <a:bodyPr vert="eaVert"/>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txAndTwoObj" preserve="1">
  <p:cSld name="タイトル、テキスト、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quarter" idx="2"/>
          </p:nvPr>
        </p:nvSpPr>
        <p:spPr>
          <a:xfrm>
            <a:off x="4648200" y="1600200"/>
            <a:ext cx="4038600" cy="2185988"/>
          </a:xfrm>
        </p:spPr>
        <p:txBody>
          <a:bodyPr/>
          <a:lstStyle/>
          <a:p>
            <a:pPr lvl="0"/>
            <a:endParaRPr lang="ja-JP" altLang="en-US" noProof="1"/>
          </a:p>
        </p:txBody>
      </p:sp>
      <p:sp>
        <p:nvSpPr>
          <p:cNvPr id="5" name="コンテンツ プレースホルダー 4"/>
          <p:cNvSpPr>
            <a:spLocks noGrp="1"/>
          </p:cNvSpPr>
          <p:nvPr>
            <p:ph sz="quarter" idx="3"/>
          </p:nvPr>
        </p:nvSpPr>
        <p:spPr>
          <a:xfrm>
            <a:off x="4648200" y="3938588"/>
            <a:ext cx="4038600" cy="2187575"/>
          </a:xfrm>
        </p:spPr>
        <p:txBody>
          <a:bodyPr/>
          <a:lstStyle/>
          <a:p>
            <a:pPr lvl="0"/>
            <a:endParaRPr lang="ja-JP" altLang="en-US" noProof="1"/>
          </a:p>
        </p:txBody>
      </p:sp>
      <p:sp>
        <p:nvSpPr>
          <p:cNvPr id="6" name="灯片编号占位符 5"/>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txAndObj" preserve="1">
  <p:cSld name="タイトル、テキスト、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noProof="1"/>
              <a:t>Click to edit Master text styles</a:t>
            </a:r>
            <a:endParaRPr lang="en-US" noProof="1"/>
          </a:p>
          <a:p>
            <a:pPr lvl="1"/>
            <a:r>
              <a:rPr lang="en-US" noProof="1"/>
              <a:t>Second level</a:t>
            </a:r>
            <a:endParaRPr lang="en-US" noProof="1"/>
          </a:p>
          <a:p>
            <a:pPr lvl="2"/>
            <a:r>
              <a:rPr lang="en-US" noProof="1"/>
              <a:t>Third level</a:t>
            </a:r>
            <a:endParaRPr lang="en-US" noProof="1"/>
          </a:p>
          <a:p>
            <a:pPr lvl="3"/>
            <a:r>
              <a:rPr lang="en-US" noProof="1"/>
              <a:t>Fourth level</a:t>
            </a:r>
            <a:endParaRPr lang="en-US" noProof="1"/>
          </a:p>
          <a:p>
            <a:pPr lvl="4"/>
            <a:r>
              <a:rPr lang="en-US" noProof="1"/>
              <a:t>Fifth level</a:t>
            </a:r>
            <a:endParaRPr lang="en-US" noProof="1"/>
          </a:p>
        </p:txBody>
      </p:sp>
      <p:sp>
        <p:nvSpPr>
          <p:cNvPr id="5" name="Title 4"/>
          <p:cNvSpPr>
            <a:spLocks noGrp="1"/>
          </p:cNvSpPr>
          <p:nvPr>
            <p:ph type="title"/>
          </p:nvPr>
        </p:nvSpPr>
        <p:spPr/>
        <p:txBody>
          <a:bodyPr/>
          <a:lstStyle/>
          <a:p>
            <a:r>
              <a:rPr lang="en-US" noProof="1"/>
              <a:t>Click to edit Master title style</a:t>
            </a:r>
            <a:endParaRPr lang="en-US" noProof="1"/>
          </a:p>
        </p:txBody>
      </p:sp>
      <p:sp>
        <p:nvSpPr>
          <p:cNvPr id="2" name="灯片编号占位符 1"/>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endParaRPr lang="ja-JP" altLang="en-US" noProof="1"/>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obj" preserve="1">
  <p:cSld name="タイトルとコンテンツ">
    <p:bg>
      <p:bgPr>
        <a:solidFill>
          <a:schemeClr val="bg1"/>
        </a:solidFill>
        <a:effectLst/>
      </p:bgPr>
    </p:bg>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idx="1"/>
          </p:nvPr>
        </p:nvSpPr>
        <p:spPr/>
        <p:txBody>
          <a:bodyPr/>
          <a:lstStyle>
            <a:lvl1pPr>
              <a:defRPr sz="2400"/>
            </a:lvl1pPr>
          </a:lstStyle>
          <a:p>
            <a:pPr lvl="0"/>
            <a:endParaRPr lang="ja-JP" altLang="en-US" noProof="1"/>
          </a:p>
        </p:txBody>
      </p:sp>
      <p:sp>
        <p:nvSpPr>
          <p:cNvPr id="15" name="Slide Number Placeholder 5"/>
          <p:cNvSpPr>
            <a:spLocks noGrp="1"/>
          </p:cNvSpPr>
          <p:nvPr>
            <p:ph type="sldNum" sz="quarter" idx="4"/>
          </p:nvPr>
        </p:nvSpPr>
        <p:spPr>
          <a:xfrm>
            <a:off x="8564563" y="6457950"/>
            <a:ext cx="395288" cy="222250"/>
          </a:xfrm>
          <a:prstGeom prst="rect">
            <a:avLst/>
          </a:prstGeom>
        </p:spPr>
        <p:txBody>
          <a:bodyPr vert="horz" wrap="square" lIns="91440" tIns="45720" rIns="91440" bIns="45720" numCol="1" anchor="t" anchorCtr="0" compatLnSpc="1"/>
          <a:lstStyle/>
          <a:p>
            <a:pPr eaLnBrk="1" hangingPunct="1">
              <a:buNone/>
            </a:pPr>
            <a:fld id="{9A0DB2DC-4C9A-4742-B13C-FB6460FD3503}" type="slidenum">
              <a:rPr lang="ja-JP" altLang="en-GB" dirty="0">
                <a:latin typeface="Arial" panose="020B0604020202020204" pitchFamily="34" charset="0"/>
              </a:rPr>
            </a:fld>
            <a:endParaRPr lang="ja-JP" altLang="en-GB" dirty="0">
              <a:latin typeface="Arial" panose="020B0604020202020204" pitchFamily="34" charset="0"/>
            </a:endParaRPr>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endParaRPr lang="ja-JP" altLang="en-US" noProof="1"/>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lvl1pPr>
              <a:defRPr/>
            </a:lvl1pPr>
          </a:lstStyle>
          <a:p>
            <a:endParaRPr lang="ja-JP" altLang="en-US" noProof="1"/>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7" name="灯片编号占位符 6"/>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灯片编号占位符 2"/>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endParaRPr lang="ja-JP" altLang="en-US" noProof="1"/>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endParaRPr lang="ja-JP" altLang="en-US" noProof="1"/>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endParaRPr lang="ja-JP" altLang="en-US" noProof="1"/>
          </a:p>
        </p:txBody>
      </p:sp>
      <p:sp>
        <p:nvSpPr>
          <p:cNvPr id="3" name="図プレースホルダー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rgbClr val="C00000"/>
              </a:buClr>
              <a:buSzTx/>
              <a:buFontTx/>
              <a:buNone/>
              <a:defRPr/>
            </a:pPr>
            <a:endParaRPr kumimoji="0" lang="ja-JP" altLang="en-US" sz="3200" b="0" i="0" u="none" strike="noStrike" kern="0" cap="none" spc="0" normalizeH="0" baseline="0" noProof="0">
              <a:ln>
                <a:noFill/>
              </a:ln>
              <a:solidFill>
                <a:schemeClr val="tx1"/>
              </a:solidFill>
              <a:effectLst/>
              <a:uLnTx/>
              <a:uFillTx/>
              <a:latin typeface="+mn-lt"/>
              <a:ea typeface="MS PGothic" panose="020B0600070205080204" pitchFamily="34" charset="-128"/>
              <a:cs typeface="+mn-cs"/>
            </a:endParaRPr>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endParaRPr lang="ja-JP" altLang="en-US" noProof="1"/>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endParaRPr lang="ja-JP" altLang="en-US" noProof="1"/>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縦書きテキスト プレースホルダー 2"/>
          <p:cNvSpPr>
            <a:spLocks noGrp="1"/>
          </p:cNvSpPr>
          <p:nvPr>
            <p:ph type="body" orient="vert" idx="1"/>
          </p:nvPr>
        </p:nvSpPr>
        <p:spPr/>
        <p:txBody>
          <a:bodyPr vert="eaVert"/>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endParaRPr lang="ja-JP" altLang="en-US" noProof="1"/>
          </a:p>
        </p:txBody>
      </p:sp>
      <p:sp>
        <p:nvSpPr>
          <p:cNvPr id="3" name="縦書きテキスト プレースホルダー 2"/>
          <p:cNvSpPr>
            <a:spLocks noGrp="1"/>
          </p:cNvSpPr>
          <p:nvPr>
            <p:ph type="body" orient="vert" idx="1"/>
          </p:nvPr>
        </p:nvSpPr>
        <p:spPr>
          <a:xfrm>
            <a:off x="496389" y="274638"/>
            <a:ext cx="6019800" cy="5851525"/>
          </a:xfrm>
        </p:spPr>
        <p:txBody>
          <a:bodyPr vert="eaVert"/>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txAndTwoObj" preserve="1">
  <p:cSld name="タイトル、テキスト、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quarter" idx="2"/>
          </p:nvPr>
        </p:nvSpPr>
        <p:spPr>
          <a:xfrm>
            <a:off x="4648200" y="1600200"/>
            <a:ext cx="4038600" cy="2185988"/>
          </a:xfrm>
        </p:spPr>
        <p:txBody>
          <a:bodyPr/>
          <a:lstStyle/>
          <a:p>
            <a:pPr lvl="0"/>
            <a:endParaRPr lang="ja-JP" altLang="en-US" noProof="1"/>
          </a:p>
        </p:txBody>
      </p:sp>
      <p:sp>
        <p:nvSpPr>
          <p:cNvPr id="5" name="コンテンツ プレースホルダー 4"/>
          <p:cNvSpPr>
            <a:spLocks noGrp="1"/>
          </p:cNvSpPr>
          <p:nvPr>
            <p:ph sz="quarter" idx="3"/>
          </p:nvPr>
        </p:nvSpPr>
        <p:spPr>
          <a:xfrm>
            <a:off x="4648200" y="3938588"/>
            <a:ext cx="4038600" cy="2187575"/>
          </a:xfrm>
        </p:spPr>
        <p:txBody>
          <a:bodyPr/>
          <a:lstStyle/>
          <a:p>
            <a:pPr lvl="0"/>
            <a:endParaRPr lang="ja-JP" altLang="en-US" noProof="1"/>
          </a:p>
        </p:txBody>
      </p:sp>
      <p:sp>
        <p:nvSpPr>
          <p:cNvPr id="6" name="灯片编号占位符 5"/>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txAndObj" preserve="1">
  <p:cSld name="タイトル、テキスト、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noProof="1"/>
              <a:t>Click to edit Master text styles</a:t>
            </a:r>
            <a:endParaRPr lang="en-US" noProof="1"/>
          </a:p>
          <a:p>
            <a:pPr lvl="1"/>
            <a:r>
              <a:rPr lang="en-US" noProof="1"/>
              <a:t>Second level</a:t>
            </a:r>
            <a:endParaRPr lang="en-US" noProof="1"/>
          </a:p>
          <a:p>
            <a:pPr lvl="2"/>
            <a:r>
              <a:rPr lang="en-US" noProof="1"/>
              <a:t>Third level</a:t>
            </a:r>
            <a:endParaRPr lang="en-US" noProof="1"/>
          </a:p>
          <a:p>
            <a:pPr lvl="3"/>
            <a:r>
              <a:rPr lang="en-US" noProof="1"/>
              <a:t>Fourth level</a:t>
            </a:r>
            <a:endParaRPr lang="en-US" noProof="1"/>
          </a:p>
          <a:p>
            <a:pPr lvl="4"/>
            <a:r>
              <a:rPr lang="en-US" noProof="1"/>
              <a:t>Fifth level</a:t>
            </a:r>
            <a:endParaRPr lang="en-US" noProof="1"/>
          </a:p>
        </p:txBody>
      </p:sp>
      <p:sp>
        <p:nvSpPr>
          <p:cNvPr id="5" name="Title 4"/>
          <p:cNvSpPr>
            <a:spLocks noGrp="1"/>
          </p:cNvSpPr>
          <p:nvPr>
            <p:ph type="title"/>
          </p:nvPr>
        </p:nvSpPr>
        <p:spPr/>
        <p:txBody>
          <a:bodyPr/>
          <a:lstStyle/>
          <a:p>
            <a:r>
              <a:rPr lang="en-US" noProof="1"/>
              <a:t>Click to edit Master title style</a:t>
            </a:r>
            <a:endParaRPr lang="en-US" noProof="1"/>
          </a:p>
        </p:txBody>
      </p:sp>
      <p:sp>
        <p:nvSpPr>
          <p:cNvPr id="2" name="灯片编号占位符 1"/>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endParaRPr lang="ja-JP" altLang="en-US" noProof="1"/>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obj" preserve="1">
  <p:cSld name="タイトルとコンテンツ">
    <p:bg>
      <p:bgPr>
        <a:solidFill>
          <a:schemeClr val="bg1"/>
        </a:solidFill>
        <a:effectLst/>
      </p:bgPr>
    </p:bg>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idx="1"/>
          </p:nvPr>
        </p:nvSpPr>
        <p:spPr/>
        <p:txBody>
          <a:bodyPr/>
          <a:lstStyle>
            <a:lvl1pPr>
              <a:defRPr sz="2400"/>
            </a:lvl1pPr>
          </a:lstStyle>
          <a:p>
            <a:pPr lvl="0"/>
            <a:endParaRPr lang="ja-JP" altLang="en-US" noProof="1"/>
          </a:p>
        </p:txBody>
      </p:sp>
      <p:sp>
        <p:nvSpPr>
          <p:cNvPr id="15" name="Slide Number Placeholder 5"/>
          <p:cNvSpPr>
            <a:spLocks noGrp="1"/>
          </p:cNvSpPr>
          <p:nvPr>
            <p:ph type="sldNum" sz="quarter" idx="4"/>
          </p:nvPr>
        </p:nvSpPr>
        <p:spPr>
          <a:xfrm>
            <a:off x="8564563" y="6457950"/>
            <a:ext cx="395288" cy="222250"/>
          </a:xfrm>
          <a:prstGeom prst="rect">
            <a:avLst/>
          </a:prstGeom>
        </p:spPr>
        <p:txBody>
          <a:bodyPr vert="horz" wrap="square" lIns="91440" tIns="45720" rIns="91440" bIns="45720" numCol="1" anchor="t" anchorCtr="0" compatLnSpc="1"/>
          <a:lstStyle/>
          <a:p>
            <a:pPr eaLnBrk="1" hangingPunct="1">
              <a:buNone/>
            </a:pPr>
            <a:fld id="{9A0DB2DC-4C9A-4742-B13C-FB6460FD3503}" type="slidenum">
              <a:rPr lang="ja-JP" altLang="en-GB" dirty="0">
                <a:latin typeface="Arial" panose="020B0604020202020204" pitchFamily="34" charset="0"/>
              </a:rPr>
            </a:fld>
            <a:endParaRPr lang="ja-JP" altLang="en-GB" dirty="0">
              <a:latin typeface="Arial" panose="020B0604020202020204" pitchFamily="34" charset="0"/>
            </a:endParaRPr>
          </a:p>
        </p:txBody>
      </p:sp>
    </p:spTree>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endParaRPr lang="ja-JP" altLang="en-US" noProof="1"/>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lvl1pPr>
              <a:defRPr/>
            </a:lvl1pPr>
          </a:lstStyle>
          <a:p>
            <a:endParaRPr lang="ja-JP" altLang="en-US" noProof="1"/>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7" name="灯片编号占位符 6"/>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endParaRPr lang="ja-JP" altLang="en-US" noProof="1"/>
          </a:p>
        </p:txBody>
      </p:sp>
      <p:sp>
        <p:nvSpPr>
          <p:cNvPr id="3" name="図プレースホルダー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rgbClr val="C00000"/>
              </a:buClr>
              <a:buSzTx/>
              <a:buFontTx/>
              <a:buNone/>
              <a:defRPr/>
            </a:pPr>
            <a:endParaRPr kumimoji="0" lang="ja-JP" altLang="en-US" sz="3200" b="0" i="0" u="none" strike="noStrike" kern="0" cap="none" spc="0" normalizeH="0" baseline="0" noProof="0">
              <a:ln>
                <a:noFill/>
              </a:ln>
              <a:solidFill>
                <a:schemeClr val="tx1"/>
              </a:solidFill>
              <a:effectLst/>
              <a:uLnTx/>
              <a:uFillTx/>
              <a:latin typeface="+mn-lt"/>
              <a:ea typeface="MS PGothic" panose="020B0600070205080204" pitchFamily="34" charset="-128"/>
              <a:cs typeface="+mn-cs"/>
            </a:endParaRPr>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灯片编号占位符 2"/>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endParaRPr lang="ja-JP" altLang="en-US" noProof="1"/>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endParaRPr lang="ja-JP" altLang="en-US" noProof="1"/>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endParaRPr lang="ja-JP" altLang="en-US" noProof="1"/>
          </a:p>
        </p:txBody>
      </p:sp>
      <p:sp>
        <p:nvSpPr>
          <p:cNvPr id="3" name="図プレースホルダー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rgbClr val="C00000"/>
              </a:buClr>
              <a:buSzTx/>
              <a:buFontTx/>
              <a:buNone/>
              <a:defRPr/>
            </a:pPr>
            <a:endParaRPr kumimoji="0" lang="ja-JP" altLang="en-US" sz="3200" b="0" i="0" u="none" strike="noStrike" kern="0" cap="none" spc="0" normalizeH="0" baseline="0" noProof="0">
              <a:ln>
                <a:noFill/>
              </a:ln>
              <a:solidFill>
                <a:schemeClr val="tx1"/>
              </a:solidFill>
              <a:effectLst/>
              <a:uLnTx/>
              <a:uFillTx/>
              <a:latin typeface="+mn-lt"/>
              <a:ea typeface="MS PGothic" panose="020B0600070205080204" pitchFamily="34" charset="-128"/>
              <a:cs typeface="+mn-cs"/>
            </a:endParaRPr>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縦書きテキスト プレースホルダー 2"/>
          <p:cNvSpPr>
            <a:spLocks noGrp="1"/>
          </p:cNvSpPr>
          <p:nvPr>
            <p:ph type="body" orient="vert" idx="1"/>
          </p:nvPr>
        </p:nvSpPr>
        <p:spPr/>
        <p:txBody>
          <a:bodyPr vert="eaVert"/>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endParaRPr lang="ja-JP" altLang="en-US" noProof="1"/>
          </a:p>
        </p:txBody>
      </p:sp>
      <p:sp>
        <p:nvSpPr>
          <p:cNvPr id="3" name="縦書きテキスト プレースホルダー 2"/>
          <p:cNvSpPr>
            <a:spLocks noGrp="1"/>
          </p:cNvSpPr>
          <p:nvPr>
            <p:ph type="body" orient="vert" idx="1"/>
          </p:nvPr>
        </p:nvSpPr>
        <p:spPr>
          <a:xfrm>
            <a:off x="496389" y="274638"/>
            <a:ext cx="6019800" cy="5851525"/>
          </a:xfrm>
        </p:spPr>
        <p:txBody>
          <a:bodyPr vert="eaVert"/>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txAndTwoObj" preserve="1">
  <p:cSld name="タイトル、テキスト、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quarter" idx="2"/>
          </p:nvPr>
        </p:nvSpPr>
        <p:spPr>
          <a:xfrm>
            <a:off x="4648200" y="1600200"/>
            <a:ext cx="4038600" cy="2185988"/>
          </a:xfrm>
        </p:spPr>
        <p:txBody>
          <a:bodyPr/>
          <a:lstStyle/>
          <a:p>
            <a:pPr lvl="0"/>
            <a:endParaRPr lang="ja-JP" altLang="en-US" noProof="1"/>
          </a:p>
        </p:txBody>
      </p:sp>
      <p:sp>
        <p:nvSpPr>
          <p:cNvPr id="5" name="コンテンツ プレースホルダー 4"/>
          <p:cNvSpPr>
            <a:spLocks noGrp="1"/>
          </p:cNvSpPr>
          <p:nvPr>
            <p:ph sz="quarter" idx="3"/>
          </p:nvPr>
        </p:nvSpPr>
        <p:spPr>
          <a:xfrm>
            <a:off x="4648200" y="3938588"/>
            <a:ext cx="4038600" cy="2187575"/>
          </a:xfrm>
        </p:spPr>
        <p:txBody>
          <a:bodyPr/>
          <a:lstStyle/>
          <a:p>
            <a:pPr lvl="0"/>
            <a:endParaRPr lang="ja-JP" altLang="en-US" noProof="1"/>
          </a:p>
        </p:txBody>
      </p:sp>
      <p:sp>
        <p:nvSpPr>
          <p:cNvPr id="6" name="灯片编号占位符 5"/>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txAndObj" preserve="1">
  <p:cSld name="タイトル、テキスト、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noProof="1"/>
              <a:t>Click to edit Master text styles</a:t>
            </a:r>
            <a:endParaRPr lang="en-US" noProof="1"/>
          </a:p>
          <a:p>
            <a:pPr lvl="1"/>
            <a:r>
              <a:rPr lang="en-US" noProof="1"/>
              <a:t>Second level</a:t>
            </a:r>
            <a:endParaRPr lang="en-US" noProof="1"/>
          </a:p>
          <a:p>
            <a:pPr lvl="2"/>
            <a:r>
              <a:rPr lang="en-US" noProof="1"/>
              <a:t>Third level</a:t>
            </a:r>
            <a:endParaRPr lang="en-US" noProof="1"/>
          </a:p>
          <a:p>
            <a:pPr lvl="3"/>
            <a:r>
              <a:rPr lang="en-US" noProof="1"/>
              <a:t>Fourth level</a:t>
            </a:r>
            <a:endParaRPr lang="en-US" noProof="1"/>
          </a:p>
          <a:p>
            <a:pPr lvl="4"/>
            <a:r>
              <a:rPr lang="en-US" noProof="1"/>
              <a:t>Fifth level</a:t>
            </a:r>
            <a:endParaRPr lang="en-US" noProof="1"/>
          </a:p>
        </p:txBody>
      </p:sp>
      <p:sp>
        <p:nvSpPr>
          <p:cNvPr id="5" name="Title 4"/>
          <p:cNvSpPr>
            <a:spLocks noGrp="1"/>
          </p:cNvSpPr>
          <p:nvPr>
            <p:ph type="title"/>
          </p:nvPr>
        </p:nvSpPr>
        <p:spPr/>
        <p:txBody>
          <a:bodyPr/>
          <a:lstStyle/>
          <a:p>
            <a:r>
              <a:rPr lang="en-US" noProof="1"/>
              <a:t>Click to edit Master title style</a:t>
            </a:r>
            <a:endParaRPr lang="en-US" noProof="1"/>
          </a:p>
        </p:txBody>
      </p:sp>
      <p:sp>
        <p:nvSpPr>
          <p:cNvPr id="2" name="灯片编号占位符 1"/>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endParaRPr lang="ja-JP" altLang="en-US" noProof="1"/>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9" Type="http://schemas.openxmlformats.org/officeDocument/2006/relationships/theme" Target="../theme/theme1.xml"/><Relationship Id="rId18" Type="http://schemas.openxmlformats.org/officeDocument/2006/relationships/image" Target="../media/image4.jpeg"/><Relationship Id="rId17" Type="http://schemas.openxmlformats.org/officeDocument/2006/relationships/image" Target="../media/image3.jpeg"/><Relationship Id="rId16" Type="http://schemas.openxmlformats.org/officeDocument/2006/relationships/image" Target="../media/image2.jpeg"/><Relationship Id="rId15" Type="http://schemas.openxmlformats.org/officeDocument/2006/relationships/image" Target="../media/image1.jpeg"/><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10.xml.rels><?xml version="1.0" encoding="UTF-8" standalone="yes"?>
<Relationships xmlns="http://schemas.openxmlformats.org/package/2006/relationships"><Relationship Id="rId9" Type="http://schemas.openxmlformats.org/officeDocument/2006/relationships/slideLayout" Target="../slideLayouts/slideLayout135.xml"/><Relationship Id="rId8" Type="http://schemas.openxmlformats.org/officeDocument/2006/relationships/slideLayout" Target="../slideLayouts/slideLayout134.xml"/><Relationship Id="rId7" Type="http://schemas.openxmlformats.org/officeDocument/2006/relationships/slideLayout" Target="../slideLayouts/slideLayout133.xml"/><Relationship Id="rId6" Type="http://schemas.openxmlformats.org/officeDocument/2006/relationships/slideLayout" Target="../slideLayouts/slideLayout132.xml"/><Relationship Id="rId5" Type="http://schemas.openxmlformats.org/officeDocument/2006/relationships/slideLayout" Target="../slideLayouts/slideLayout131.xml"/><Relationship Id="rId4" Type="http://schemas.openxmlformats.org/officeDocument/2006/relationships/slideLayout" Target="../slideLayouts/slideLayout130.xml"/><Relationship Id="rId3" Type="http://schemas.openxmlformats.org/officeDocument/2006/relationships/slideLayout" Target="../slideLayouts/slideLayout129.xml"/><Relationship Id="rId2" Type="http://schemas.openxmlformats.org/officeDocument/2006/relationships/slideLayout" Target="../slideLayouts/slideLayout128.xml"/><Relationship Id="rId19" Type="http://schemas.openxmlformats.org/officeDocument/2006/relationships/theme" Target="../theme/theme10.xml"/><Relationship Id="rId18" Type="http://schemas.openxmlformats.org/officeDocument/2006/relationships/image" Target="../media/image4.jpeg"/><Relationship Id="rId17" Type="http://schemas.openxmlformats.org/officeDocument/2006/relationships/image" Target="../media/image3.jpeg"/><Relationship Id="rId16" Type="http://schemas.openxmlformats.org/officeDocument/2006/relationships/image" Target="../media/image2.jpeg"/><Relationship Id="rId15" Type="http://schemas.openxmlformats.org/officeDocument/2006/relationships/image" Target="../media/image1.jpeg"/><Relationship Id="rId14" Type="http://schemas.openxmlformats.org/officeDocument/2006/relationships/slideLayout" Target="../slideLayouts/slideLayout140.xml"/><Relationship Id="rId13" Type="http://schemas.openxmlformats.org/officeDocument/2006/relationships/slideLayout" Target="../slideLayouts/slideLayout139.xml"/><Relationship Id="rId12" Type="http://schemas.openxmlformats.org/officeDocument/2006/relationships/slideLayout" Target="../slideLayouts/slideLayout138.xml"/><Relationship Id="rId11" Type="http://schemas.openxmlformats.org/officeDocument/2006/relationships/slideLayout" Target="../slideLayouts/slideLayout137.xml"/><Relationship Id="rId10" Type="http://schemas.openxmlformats.org/officeDocument/2006/relationships/slideLayout" Target="../slideLayouts/slideLayout136.xml"/><Relationship Id="rId1" Type="http://schemas.openxmlformats.org/officeDocument/2006/relationships/slideLayout" Target="../slideLayouts/slideLayout127.xml"/></Relationships>
</file>

<file path=ppt/slideMasters/_rels/slideMaster11.xml.rels><?xml version="1.0" encoding="UTF-8" standalone="yes"?>
<Relationships xmlns="http://schemas.openxmlformats.org/package/2006/relationships"><Relationship Id="rId9" Type="http://schemas.openxmlformats.org/officeDocument/2006/relationships/slideLayout" Target="../slideLayouts/slideLayout149.xml"/><Relationship Id="rId8" Type="http://schemas.openxmlformats.org/officeDocument/2006/relationships/slideLayout" Target="../slideLayouts/slideLayout148.xml"/><Relationship Id="rId7" Type="http://schemas.openxmlformats.org/officeDocument/2006/relationships/slideLayout" Target="../slideLayouts/slideLayout147.xml"/><Relationship Id="rId6" Type="http://schemas.openxmlformats.org/officeDocument/2006/relationships/slideLayout" Target="../slideLayouts/slideLayout146.xml"/><Relationship Id="rId5" Type="http://schemas.openxmlformats.org/officeDocument/2006/relationships/slideLayout" Target="../slideLayouts/slideLayout145.xml"/><Relationship Id="rId4" Type="http://schemas.openxmlformats.org/officeDocument/2006/relationships/slideLayout" Target="../slideLayouts/slideLayout144.xml"/><Relationship Id="rId3" Type="http://schemas.openxmlformats.org/officeDocument/2006/relationships/slideLayout" Target="../slideLayouts/slideLayout143.xml"/><Relationship Id="rId2" Type="http://schemas.openxmlformats.org/officeDocument/2006/relationships/slideLayout" Target="../slideLayouts/slideLayout142.xml"/><Relationship Id="rId19" Type="http://schemas.openxmlformats.org/officeDocument/2006/relationships/theme" Target="../theme/theme11.xml"/><Relationship Id="rId18" Type="http://schemas.openxmlformats.org/officeDocument/2006/relationships/image" Target="../media/image4.jpeg"/><Relationship Id="rId17" Type="http://schemas.openxmlformats.org/officeDocument/2006/relationships/image" Target="../media/image3.jpeg"/><Relationship Id="rId16" Type="http://schemas.openxmlformats.org/officeDocument/2006/relationships/image" Target="../media/image2.jpeg"/><Relationship Id="rId15" Type="http://schemas.openxmlformats.org/officeDocument/2006/relationships/image" Target="../media/image1.jpeg"/><Relationship Id="rId14" Type="http://schemas.openxmlformats.org/officeDocument/2006/relationships/slideLayout" Target="../slideLayouts/slideLayout154.xml"/><Relationship Id="rId13" Type="http://schemas.openxmlformats.org/officeDocument/2006/relationships/slideLayout" Target="../slideLayouts/slideLayout153.xml"/><Relationship Id="rId12" Type="http://schemas.openxmlformats.org/officeDocument/2006/relationships/slideLayout" Target="../slideLayouts/slideLayout152.xml"/><Relationship Id="rId11" Type="http://schemas.openxmlformats.org/officeDocument/2006/relationships/slideLayout" Target="../slideLayouts/slideLayout151.xml"/><Relationship Id="rId10" Type="http://schemas.openxmlformats.org/officeDocument/2006/relationships/slideLayout" Target="../slideLayouts/slideLayout150.xml"/><Relationship Id="rId1" Type="http://schemas.openxmlformats.org/officeDocument/2006/relationships/slideLayout" Target="../slideLayouts/slideLayout141.xml"/></Relationships>
</file>

<file path=ppt/slideMasters/_rels/slideMaster12.xml.rels><?xml version="1.0" encoding="UTF-8" standalone="yes"?>
<Relationships xmlns="http://schemas.openxmlformats.org/package/2006/relationships"><Relationship Id="rId9" Type="http://schemas.openxmlformats.org/officeDocument/2006/relationships/slideLayout" Target="../slideLayouts/slideLayout163.xml"/><Relationship Id="rId8" Type="http://schemas.openxmlformats.org/officeDocument/2006/relationships/slideLayout" Target="../slideLayouts/slideLayout162.xml"/><Relationship Id="rId7" Type="http://schemas.openxmlformats.org/officeDocument/2006/relationships/slideLayout" Target="../slideLayouts/slideLayout161.xml"/><Relationship Id="rId6" Type="http://schemas.openxmlformats.org/officeDocument/2006/relationships/slideLayout" Target="../slideLayouts/slideLayout160.xml"/><Relationship Id="rId5" Type="http://schemas.openxmlformats.org/officeDocument/2006/relationships/slideLayout" Target="../slideLayouts/slideLayout159.xml"/><Relationship Id="rId4" Type="http://schemas.openxmlformats.org/officeDocument/2006/relationships/slideLayout" Target="../slideLayouts/slideLayout158.xml"/><Relationship Id="rId3" Type="http://schemas.openxmlformats.org/officeDocument/2006/relationships/slideLayout" Target="../slideLayouts/slideLayout157.xml"/><Relationship Id="rId2" Type="http://schemas.openxmlformats.org/officeDocument/2006/relationships/slideLayout" Target="../slideLayouts/slideLayout156.xml"/><Relationship Id="rId19" Type="http://schemas.openxmlformats.org/officeDocument/2006/relationships/theme" Target="../theme/theme12.xml"/><Relationship Id="rId18" Type="http://schemas.openxmlformats.org/officeDocument/2006/relationships/image" Target="../media/image4.jpeg"/><Relationship Id="rId17" Type="http://schemas.openxmlformats.org/officeDocument/2006/relationships/image" Target="../media/image3.jpeg"/><Relationship Id="rId16" Type="http://schemas.openxmlformats.org/officeDocument/2006/relationships/image" Target="../media/image2.jpeg"/><Relationship Id="rId15" Type="http://schemas.openxmlformats.org/officeDocument/2006/relationships/image" Target="../media/image1.jpeg"/><Relationship Id="rId14" Type="http://schemas.openxmlformats.org/officeDocument/2006/relationships/slideLayout" Target="../slideLayouts/slideLayout168.xml"/><Relationship Id="rId13" Type="http://schemas.openxmlformats.org/officeDocument/2006/relationships/slideLayout" Target="../slideLayouts/slideLayout167.xml"/><Relationship Id="rId12" Type="http://schemas.openxmlformats.org/officeDocument/2006/relationships/slideLayout" Target="../slideLayouts/slideLayout166.xml"/><Relationship Id="rId11" Type="http://schemas.openxmlformats.org/officeDocument/2006/relationships/slideLayout" Target="../slideLayouts/slideLayout165.xml"/><Relationship Id="rId10" Type="http://schemas.openxmlformats.org/officeDocument/2006/relationships/slideLayout" Target="../slideLayouts/slideLayout164.xml"/><Relationship Id="rId1" Type="http://schemas.openxmlformats.org/officeDocument/2006/relationships/slideLayout" Target="../slideLayouts/slideLayout155.xml"/></Relationships>
</file>

<file path=ppt/slideMasters/_rels/slideMaster13.xml.rels><?xml version="1.0" encoding="UTF-8" standalone="yes"?>
<Relationships xmlns="http://schemas.openxmlformats.org/package/2006/relationships"><Relationship Id="rId9" Type="http://schemas.openxmlformats.org/officeDocument/2006/relationships/slideLayout" Target="../slideLayouts/slideLayout177.xml"/><Relationship Id="rId8" Type="http://schemas.openxmlformats.org/officeDocument/2006/relationships/slideLayout" Target="../slideLayouts/slideLayout176.xml"/><Relationship Id="rId7" Type="http://schemas.openxmlformats.org/officeDocument/2006/relationships/slideLayout" Target="../slideLayouts/slideLayout175.xml"/><Relationship Id="rId6" Type="http://schemas.openxmlformats.org/officeDocument/2006/relationships/slideLayout" Target="../slideLayouts/slideLayout174.xml"/><Relationship Id="rId5" Type="http://schemas.openxmlformats.org/officeDocument/2006/relationships/slideLayout" Target="../slideLayouts/slideLayout173.xml"/><Relationship Id="rId4" Type="http://schemas.openxmlformats.org/officeDocument/2006/relationships/slideLayout" Target="../slideLayouts/slideLayout172.xml"/><Relationship Id="rId3" Type="http://schemas.openxmlformats.org/officeDocument/2006/relationships/slideLayout" Target="../slideLayouts/slideLayout171.xml"/><Relationship Id="rId2" Type="http://schemas.openxmlformats.org/officeDocument/2006/relationships/slideLayout" Target="../slideLayouts/slideLayout170.xml"/><Relationship Id="rId19" Type="http://schemas.openxmlformats.org/officeDocument/2006/relationships/theme" Target="../theme/theme13.xml"/><Relationship Id="rId18" Type="http://schemas.openxmlformats.org/officeDocument/2006/relationships/image" Target="../media/image4.jpeg"/><Relationship Id="rId17" Type="http://schemas.openxmlformats.org/officeDocument/2006/relationships/image" Target="../media/image3.jpeg"/><Relationship Id="rId16" Type="http://schemas.openxmlformats.org/officeDocument/2006/relationships/image" Target="../media/image2.jpeg"/><Relationship Id="rId15" Type="http://schemas.openxmlformats.org/officeDocument/2006/relationships/image" Target="../media/image1.jpeg"/><Relationship Id="rId14" Type="http://schemas.openxmlformats.org/officeDocument/2006/relationships/slideLayout" Target="../slideLayouts/slideLayout182.xml"/><Relationship Id="rId13" Type="http://schemas.openxmlformats.org/officeDocument/2006/relationships/slideLayout" Target="../slideLayouts/slideLayout181.xml"/><Relationship Id="rId12" Type="http://schemas.openxmlformats.org/officeDocument/2006/relationships/slideLayout" Target="../slideLayouts/slideLayout180.xml"/><Relationship Id="rId11" Type="http://schemas.openxmlformats.org/officeDocument/2006/relationships/slideLayout" Target="../slideLayouts/slideLayout179.xml"/><Relationship Id="rId10" Type="http://schemas.openxmlformats.org/officeDocument/2006/relationships/slideLayout" Target="../slideLayouts/slideLayout178.xml"/><Relationship Id="rId1" Type="http://schemas.openxmlformats.org/officeDocument/2006/relationships/slideLayout" Target="../slideLayouts/slideLayout169.xml"/></Relationships>
</file>

<file path=ppt/slideMasters/_rels/slideMaster14.xml.rels><?xml version="1.0" encoding="UTF-8" standalone="yes"?>
<Relationships xmlns="http://schemas.openxmlformats.org/package/2006/relationships"><Relationship Id="rId9" Type="http://schemas.openxmlformats.org/officeDocument/2006/relationships/slideLayout" Target="../slideLayouts/slideLayout191.xml"/><Relationship Id="rId8" Type="http://schemas.openxmlformats.org/officeDocument/2006/relationships/slideLayout" Target="../slideLayouts/slideLayout190.xml"/><Relationship Id="rId7" Type="http://schemas.openxmlformats.org/officeDocument/2006/relationships/slideLayout" Target="../slideLayouts/slideLayout189.xml"/><Relationship Id="rId6" Type="http://schemas.openxmlformats.org/officeDocument/2006/relationships/slideLayout" Target="../slideLayouts/slideLayout188.xml"/><Relationship Id="rId5" Type="http://schemas.openxmlformats.org/officeDocument/2006/relationships/slideLayout" Target="../slideLayouts/slideLayout187.xml"/><Relationship Id="rId4" Type="http://schemas.openxmlformats.org/officeDocument/2006/relationships/slideLayout" Target="../slideLayouts/slideLayout186.xml"/><Relationship Id="rId3" Type="http://schemas.openxmlformats.org/officeDocument/2006/relationships/slideLayout" Target="../slideLayouts/slideLayout185.xml"/><Relationship Id="rId2" Type="http://schemas.openxmlformats.org/officeDocument/2006/relationships/slideLayout" Target="../slideLayouts/slideLayout184.xml"/><Relationship Id="rId19" Type="http://schemas.openxmlformats.org/officeDocument/2006/relationships/theme" Target="../theme/theme14.xml"/><Relationship Id="rId18" Type="http://schemas.openxmlformats.org/officeDocument/2006/relationships/image" Target="../media/image4.jpeg"/><Relationship Id="rId17" Type="http://schemas.openxmlformats.org/officeDocument/2006/relationships/image" Target="../media/image3.jpeg"/><Relationship Id="rId16" Type="http://schemas.openxmlformats.org/officeDocument/2006/relationships/image" Target="../media/image2.jpeg"/><Relationship Id="rId15" Type="http://schemas.openxmlformats.org/officeDocument/2006/relationships/image" Target="../media/image1.jpeg"/><Relationship Id="rId14" Type="http://schemas.openxmlformats.org/officeDocument/2006/relationships/slideLayout" Target="../slideLayouts/slideLayout196.xml"/><Relationship Id="rId13" Type="http://schemas.openxmlformats.org/officeDocument/2006/relationships/slideLayout" Target="../slideLayouts/slideLayout195.xml"/><Relationship Id="rId12" Type="http://schemas.openxmlformats.org/officeDocument/2006/relationships/slideLayout" Target="../slideLayouts/slideLayout194.xml"/><Relationship Id="rId11" Type="http://schemas.openxmlformats.org/officeDocument/2006/relationships/slideLayout" Target="../slideLayouts/slideLayout193.xml"/><Relationship Id="rId10" Type="http://schemas.openxmlformats.org/officeDocument/2006/relationships/slideLayout" Target="../slideLayouts/slideLayout192.xml"/><Relationship Id="rId1" Type="http://schemas.openxmlformats.org/officeDocument/2006/relationships/slideLayout" Target="../slideLayouts/slideLayout183.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3.xml"/><Relationship Id="rId8" Type="http://schemas.openxmlformats.org/officeDocument/2006/relationships/slideLayout" Target="../slideLayouts/slideLayout22.xml"/><Relationship Id="rId7" Type="http://schemas.openxmlformats.org/officeDocument/2006/relationships/slideLayout" Target="../slideLayouts/slideLayout21.xml"/><Relationship Id="rId6" Type="http://schemas.openxmlformats.org/officeDocument/2006/relationships/slideLayout" Target="../slideLayouts/slideLayout20.xml"/><Relationship Id="rId5" Type="http://schemas.openxmlformats.org/officeDocument/2006/relationships/slideLayout" Target="../slideLayouts/slideLayout19.xml"/><Relationship Id="rId4" Type="http://schemas.openxmlformats.org/officeDocument/2006/relationships/slideLayout" Target="../slideLayouts/slideLayout18.xml"/><Relationship Id="rId3" Type="http://schemas.openxmlformats.org/officeDocument/2006/relationships/slideLayout" Target="../slideLayouts/slideLayout17.xml"/><Relationship Id="rId2" Type="http://schemas.openxmlformats.org/officeDocument/2006/relationships/slideLayout" Target="../slideLayouts/slideLayout16.xml"/><Relationship Id="rId19" Type="http://schemas.openxmlformats.org/officeDocument/2006/relationships/theme" Target="../theme/theme2.xml"/><Relationship Id="rId18" Type="http://schemas.openxmlformats.org/officeDocument/2006/relationships/image" Target="../media/image4.jpeg"/><Relationship Id="rId17" Type="http://schemas.openxmlformats.org/officeDocument/2006/relationships/image" Target="../media/image3.jpeg"/><Relationship Id="rId16" Type="http://schemas.openxmlformats.org/officeDocument/2006/relationships/image" Target="../media/image2.jpeg"/><Relationship Id="rId15" Type="http://schemas.openxmlformats.org/officeDocument/2006/relationships/image" Target="../media/image1.jpeg"/><Relationship Id="rId14" Type="http://schemas.openxmlformats.org/officeDocument/2006/relationships/slideLayout" Target="../slideLayouts/slideLayout28.xml"/><Relationship Id="rId13" Type="http://schemas.openxmlformats.org/officeDocument/2006/relationships/slideLayout" Target="../slideLayouts/slideLayout27.xml"/><Relationship Id="rId12" Type="http://schemas.openxmlformats.org/officeDocument/2006/relationships/slideLayout" Target="../slideLayouts/slideLayout26.xml"/><Relationship Id="rId11" Type="http://schemas.openxmlformats.org/officeDocument/2006/relationships/slideLayout" Target="../slideLayouts/slideLayout25.xml"/><Relationship Id="rId10" Type="http://schemas.openxmlformats.org/officeDocument/2006/relationships/slideLayout" Target="../slideLayouts/slideLayout24.xml"/><Relationship Id="rId1" Type="http://schemas.openxmlformats.org/officeDocument/2006/relationships/slideLayout" Target="../slideLayouts/slideLayout15.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7.xml"/><Relationship Id="rId8" Type="http://schemas.openxmlformats.org/officeDocument/2006/relationships/slideLayout" Target="../slideLayouts/slideLayout36.xml"/><Relationship Id="rId7" Type="http://schemas.openxmlformats.org/officeDocument/2006/relationships/slideLayout" Target="../slideLayouts/slideLayout35.xml"/><Relationship Id="rId6" Type="http://schemas.openxmlformats.org/officeDocument/2006/relationships/slideLayout" Target="../slideLayouts/slideLayout34.xml"/><Relationship Id="rId5" Type="http://schemas.openxmlformats.org/officeDocument/2006/relationships/slideLayout" Target="../slideLayouts/slideLayout33.xml"/><Relationship Id="rId4" Type="http://schemas.openxmlformats.org/officeDocument/2006/relationships/slideLayout" Target="../slideLayouts/slideLayout32.xml"/><Relationship Id="rId3" Type="http://schemas.openxmlformats.org/officeDocument/2006/relationships/slideLayout" Target="../slideLayouts/slideLayout31.xml"/><Relationship Id="rId2" Type="http://schemas.openxmlformats.org/officeDocument/2006/relationships/slideLayout" Target="../slideLayouts/slideLayout30.xml"/><Relationship Id="rId19" Type="http://schemas.openxmlformats.org/officeDocument/2006/relationships/theme" Target="../theme/theme3.xml"/><Relationship Id="rId18" Type="http://schemas.openxmlformats.org/officeDocument/2006/relationships/image" Target="../media/image4.jpeg"/><Relationship Id="rId17" Type="http://schemas.openxmlformats.org/officeDocument/2006/relationships/image" Target="../media/image3.jpeg"/><Relationship Id="rId16" Type="http://schemas.openxmlformats.org/officeDocument/2006/relationships/image" Target="../media/image2.jpeg"/><Relationship Id="rId15" Type="http://schemas.openxmlformats.org/officeDocument/2006/relationships/image" Target="../media/image1.jpeg"/><Relationship Id="rId14" Type="http://schemas.openxmlformats.org/officeDocument/2006/relationships/slideLayout" Target="../slideLayouts/slideLayout42.xml"/><Relationship Id="rId13" Type="http://schemas.openxmlformats.org/officeDocument/2006/relationships/slideLayout" Target="../slideLayouts/slideLayout41.xml"/><Relationship Id="rId12" Type="http://schemas.openxmlformats.org/officeDocument/2006/relationships/slideLayout" Target="../slideLayouts/slideLayout40.xml"/><Relationship Id="rId11" Type="http://schemas.openxmlformats.org/officeDocument/2006/relationships/slideLayout" Target="../slideLayouts/slideLayout39.xml"/><Relationship Id="rId10" Type="http://schemas.openxmlformats.org/officeDocument/2006/relationships/slideLayout" Target="../slideLayouts/slideLayout38.xml"/><Relationship Id="rId1" Type="http://schemas.openxmlformats.org/officeDocument/2006/relationships/slideLayout" Target="../slideLayouts/slideLayout29.xml"/></Relationships>
</file>

<file path=ppt/slideMasters/_rels/slideMaster4.xml.rels><?xml version="1.0" encoding="UTF-8" standalone="yes"?>
<Relationships xmlns="http://schemas.openxmlformats.org/package/2006/relationships"><Relationship Id="rId9" Type="http://schemas.openxmlformats.org/officeDocument/2006/relationships/slideLayout" Target="../slideLayouts/slideLayout51.xml"/><Relationship Id="rId8" Type="http://schemas.openxmlformats.org/officeDocument/2006/relationships/slideLayout" Target="../slideLayouts/slideLayout50.xml"/><Relationship Id="rId7" Type="http://schemas.openxmlformats.org/officeDocument/2006/relationships/slideLayout" Target="../slideLayouts/slideLayout49.xml"/><Relationship Id="rId6" Type="http://schemas.openxmlformats.org/officeDocument/2006/relationships/slideLayout" Target="../slideLayouts/slideLayout48.xml"/><Relationship Id="rId5" Type="http://schemas.openxmlformats.org/officeDocument/2006/relationships/slideLayout" Target="../slideLayouts/slideLayout47.xml"/><Relationship Id="rId4" Type="http://schemas.openxmlformats.org/officeDocument/2006/relationships/slideLayout" Target="../slideLayouts/slideLayout46.xml"/><Relationship Id="rId3" Type="http://schemas.openxmlformats.org/officeDocument/2006/relationships/slideLayout" Target="../slideLayouts/slideLayout45.xml"/><Relationship Id="rId2" Type="http://schemas.openxmlformats.org/officeDocument/2006/relationships/slideLayout" Target="../slideLayouts/slideLayout44.xml"/><Relationship Id="rId19" Type="http://schemas.openxmlformats.org/officeDocument/2006/relationships/theme" Target="../theme/theme4.xml"/><Relationship Id="rId18" Type="http://schemas.openxmlformats.org/officeDocument/2006/relationships/image" Target="../media/image4.jpeg"/><Relationship Id="rId17" Type="http://schemas.openxmlformats.org/officeDocument/2006/relationships/image" Target="../media/image3.jpeg"/><Relationship Id="rId16" Type="http://schemas.openxmlformats.org/officeDocument/2006/relationships/image" Target="../media/image2.jpeg"/><Relationship Id="rId15" Type="http://schemas.openxmlformats.org/officeDocument/2006/relationships/image" Target="../media/image1.jpeg"/><Relationship Id="rId14" Type="http://schemas.openxmlformats.org/officeDocument/2006/relationships/slideLayout" Target="../slideLayouts/slideLayout56.xml"/><Relationship Id="rId13" Type="http://schemas.openxmlformats.org/officeDocument/2006/relationships/slideLayout" Target="../slideLayouts/slideLayout55.xml"/><Relationship Id="rId12" Type="http://schemas.openxmlformats.org/officeDocument/2006/relationships/slideLayout" Target="../slideLayouts/slideLayout54.xml"/><Relationship Id="rId11" Type="http://schemas.openxmlformats.org/officeDocument/2006/relationships/slideLayout" Target="../slideLayouts/slideLayout53.xml"/><Relationship Id="rId10" Type="http://schemas.openxmlformats.org/officeDocument/2006/relationships/slideLayout" Target="../slideLayouts/slideLayout52.xml"/><Relationship Id="rId1" Type="http://schemas.openxmlformats.org/officeDocument/2006/relationships/slideLayout" Target="../slideLayouts/slideLayout43.xml"/></Relationships>
</file>

<file path=ppt/slideMasters/_rels/slideMaster5.xml.rels><?xml version="1.0" encoding="UTF-8" standalone="yes"?>
<Relationships xmlns="http://schemas.openxmlformats.org/package/2006/relationships"><Relationship Id="rId9" Type="http://schemas.openxmlformats.org/officeDocument/2006/relationships/slideLayout" Target="../slideLayouts/slideLayout65.xml"/><Relationship Id="rId8" Type="http://schemas.openxmlformats.org/officeDocument/2006/relationships/slideLayout" Target="../slideLayouts/slideLayout64.xml"/><Relationship Id="rId7" Type="http://schemas.openxmlformats.org/officeDocument/2006/relationships/slideLayout" Target="../slideLayouts/slideLayout63.xml"/><Relationship Id="rId6" Type="http://schemas.openxmlformats.org/officeDocument/2006/relationships/slideLayout" Target="../slideLayouts/slideLayout62.xml"/><Relationship Id="rId5" Type="http://schemas.openxmlformats.org/officeDocument/2006/relationships/slideLayout" Target="../slideLayouts/slideLayout61.xml"/><Relationship Id="rId4" Type="http://schemas.openxmlformats.org/officeDocument/2006/relationships/slideLayout" Target="../slideLayouts/slideLayout60.xml"/><Relationship Id="rId3" Type="http://schemas.openxmlformats.org/officeDocument/2006/relationships/slideLayout" Target="../slideLayouts/slideLayout59.xml"/><Relationship Id="rId2" Type="http://schemas.openxmlformats.org/officeDocument/2006/relationships/slideLayout" Target="../slideLayouts/slideLayout58.xml"/><Relationship Id="rId19" Type="http://schemas.openxmlformats.org/officeDocument/2006/relationships/theme" Target="../theme/theme5.xml"/><Relationship Id="rId18" Type="http://schemas.openxmlformats.org/officeDocument/2006/relationships/image" Target="../media/image4.jpeg"/><Relationship Id="rId17" Type="http://schemas.openxmlformats.org/officeDocument/2006/relationships/image" Target="../media/image3.jpeg"/><Relationship Id="rId16" Type="http://schemas.openxmlformats.org/officeDocument/2006/relationships/image" Target="../media/image2.jpeg"/><Relationship Id="rId15" Type="http://schemas.openxmlformats.org/officeDocument/2006/relationships/image" Target="../media/image1.jpeg"/><Relationship Id="rId14" Type="http://schemas.openxmlformats.org/officeDocument/2006/relationships/slideLayout" Target="../slideLayouts/slideLayout70.xml"/><Relationship Id="rId13" Type="http://schemas.openxmlformats.org/officeDocument/2006/relationships/slideLayout" Target="../slideLayouts/slideLayout69.xml"/><Relationship Id="rId12" Type="http://schemas.openxmlformats.org/officeDocument/2006/relationships/slideLayout" Target="../slideLayouts/slideLayout68.xml"/><Relationship Id="rId11" Type="http://schemas.openxmlformats.org/officeDocument/2006/relationships/slideLayout" Target="../slideLayouts/slideLayout67.xml"/><Relationship Id="rId10" Type="http://schemas.openxmlformats.org/officeDocument/2006/relationships/slideLayout" Target="../slideLayouts/slideLayout66.xml"/><Relationship Id="rId1" Type="http://schemas.openxmlformats.org/officeDocument/2006/relationships/slideLayout" Target="../slideLayouts/slideLayout57.xml"/></Relationships>
</file>

<file path=ppt/slideMasters/_rels/slideMaster6.xml.rels><?xml version="1.0" encoding="UTF-8" standalone="yes"?>
<Relationships xmlns="http://schemas.openxmlformats.org/package/2006/relationships"><Relationship Id="rId9" Type="http://schemas.openxmlformats.org/officeDocument/2006/relationships/slideLayout" Target="../slideLayouts/slideLayout79.xml"/><Relationship Id="rId8" Type="http://schemas.openxmlformats.org/officeDocument/2006/relationships/slideLayout" Target="../slideLayouts/slideLayout78.xml"/><Relationship Id="rId7" Type="http://schemas.openxmlformats.org/officeDocument/2006/relationships/slideLayout" Target="../slideLayouts/slideLayout77.xml"/><Relationship Id="rId6" Type="http://schemas.openxmlformats.org/officeDocument/2006/relationships/slideLayout" Target="../slideLayouts/slideLayout76.xml"/><Relationship Id="rId5" Type="http://schemas.openxmlformats.org/officeDocument/2006/relationships/slideLayout" Target="../slideLayouts/slideLayout75.xml"/><Relationship Id="rId4" Type="http://schemas.openxmlformats.org/officeDocument/2006/relationships/slideLayout" Target="../slideLayouts/slideLayout74.xml"/><Relationship Id="rId3" Type="http://schemas.openxmlformats.org/officeDocument/2006/relationships/slideLayout" Target="../slideLayouts/slideLayout73.xml"/><Relationship Id="rId2" Type="http://schemas.openxmlformats.org/officeDocument/2006/relationships/slideLayout" Target="../slideLayouts/slideLayout72.xml"/><Relationship Id="rId19" Type="http://schemas.openxmlformats.org/officeDocument/2006/relationships/theme" Target="../theme/theme6.xml"/><Relationship Id="rId18" Type="http://schemas.openxmlformats.org/officeDocument/2006/relationships/image" Target="../media/image4.jpeg"/><Relationship Id="rId17" Type="http://schemas.openxmlformats.org/officeDocument/2006/relationships/image" Target="../media/image3.jpeg"/><Relationship Id="rId16" Type="http://schemas.openxmlformats.org/officeDocument/2006/relationships/image" Target="../media/image2.jpeg"/><Relationship Id="rId15" Type="http://schemas.openxmlformats.org/officeDocument/2006/relationships/image" Target="../media/image1.jpeg"/><Relationship Id="rId14" Type="http://schemas.openxmlformats.org/officeDocument/2006/relationships/slideLayout" Target="../slideLayouts/slideLayout84.xml"/><Relationship Id="rId13" Type="http://schemas.openxmlformats.org/officeDocument/2006/relationships/slideLayout" Target="../slideLayouts/slideLayout83.xml"/><Relationship Id="rId12" Type="http://schemas.openxmlformats.org/officeDocument/2006/relationships/slideLayout" Target="../slideLayouts/slideLayout82.xml"/><Relationship Id="rId11" Type="http://schemas.openxmlformats.org/officeDocument/2006/relationships/slideLayout" Target="../slideLayouts/slideLayout81.xml"/><Relationship Id="rId10" Type="http://schemas.openxmlformats.org/officeDocument/2006/relationships/slideLayout" Target="../slideLayouts/slideLayout80.xml"/><Relationship Id="rId1" Type="http://schemas.openxmlformats.org/officeDocument/2006/relationships/slideLayout" Target="../slideLayouts/slideLayout71.xml"/></Relationships>
</file>

<file path=ppt/slideMasters/_rels/slideMaster7.xml.rels><?xml version="1.0" encoding="UTF-8" standalone="yes"?>
<Relationships xmlns="http://schemas.openxmlformats.org/package/2006/relationships"><Relationship Id="rId9" Type="http://schemas.openxmlformats.org/officeDocument/2006/relationships/slideLayout" Target="../slideLayouts/slideLayout93.xml"/><Relationship Id="rId8" Type="http://schemas.openxmlformats.org/officeDocument/2006/relationships/slideLayout" Target="../slideLayouts/slideLayout92.xml"/><Relationship Id="rId7" Type="http://schemas.openxmlformats.org/officeDocument/2006/relationships/slideLayout" Target="../slideLayouts/slideLayout91.xml"/><Relationship Id="rId6" Type="http://schemas.openxmlformats.org/officeDocument/2006/relationships/slideLayout" Target="../slideLayouts/slideLayout90.xml"/><Relationship Id="rId5" Type="http://schemas.openxmlformats.org/officeDocument/2006/relationships/slideLayout" Target="../slideLayouts/slideLayout89.xml"/><Relationship Id="rId4" Type="http://schemas.openxmlformats.org/officeDocument/2006/relationships/slideLayout" Target="../slideLayouts/slideLayout88.xml"/><Relationship Id="rId3" Type="http://schemas.openxmlformats.org/officeDocument/2006/relationships/slideLayout" Target="../slideLayouts/slideLayout87.xml"/><Relationship Id="rId2" Type="http://schemas.openxmlformats.org/officeDocument/2006/relationships/slideLayout" Target="../slideLayouts/slideLayout86.xml"/><Relationship Id="rId19" Type="http://schemas.openxmlformats.org/officeDocument/2006/relationships/theme" Target="../theme/theme7.xml"/><Relationship Id="rId18" Type="http://schemas.openxmlformats.org/officeDocument/2006/relationships/image" Target="../media/image4.jpeg"/><Relationship Id="rId17" Type="http://schemas.openxmlformats.org/officeDocument/2006/relationships/image" Target="../media/image3.jpeg"/><Relationship Id="rId16" Type="http://schemas.openxmlformats.org/officeDocument/2006/relationships/image" Target="../media/image2.jpeg"/><Relationship Id="rId15" Type="http://schemas.openxmlformats.org/officeDocument/2006/relationships/image" Target="../media/image1.jpeg"/><Relationship Id="rId14" Type="http://schemas.openxmlformats.org/officeDocument/2006/relationships/slideLayout" Target="../slideLayouts/slideLayout98.xml"/><Relationship Id="rId13" Type="http://schemas.openxmlformats.org/officeDocument/2006/relationships/slideLayout" Target="../slideLayouts/slideLayout97.xml"/><Relationship Id="rId12" Type="http://schemas.openxmlformats.org/officeDocument/2006/relationships/slideLayout" Target="../slideLayouts/slideLayout96.xml"/><Relationship Id="rId11" Type="http://schemas.openxmlformats.org/officeDocument/2006/relationships/slideLayout" Target="../slideLayouts/slideLayout95.xml"/><Relationship Id="rId10" Type="http://schemas.openxmlformats.org/officeDocument/2006/relationships/slideLayout" Target="../slideLayouts/slideLayout94.xml"/><Relationship Id="rId1" Type="http://schemas.openxmlformats.org/officeDocument/2006/relationships/slideLayout" Target="../slideLayouts/slideLayout85.xml"/></Relationships>
</file>

<file path=ppt/slideMasters/_rels/slideMaster8.xml.rels><?xml version="1.0" encoding="UTF-8" standalone="yes"?>
<Relationships xmlns="http://schemas.openxmlformats.org/package/2006/relationships"><Relationship Id="rId9" Type="http://schemas.openxmlformats.org/officeDocument/2006/relationships/slideLayout" Target="../slideLayouts/slideLayout107.xml"/><Relationship Id="rId8" Type="http://schemas.openxmlformats.org/officeDocument/2006/relationships/slideLayout" Target="../slideLayouts/slideLayout106.xml"/><Relationship Id="rId7" Type="http://schemas.openxmlformats.org/officeDocument/2006/relationships/slideLayout" Target="../slideLayouts/slideLayout105.xml"/><Relationship Id="rId6" Type="http://schemas.openxmlformats.org/officeDocument/2006/relationships/slideLayout" Target="../slideLayouts/slideLayout104.xml"/><Relationship Id="rId5" Type="http://schemas.openxmlformats.org/officeDocument/2006/relationships/slideLayout" Target="../slideLayouts/slideLayout103.xml"/><Relationship Id="rId4" Type="http://schemas.openxmlformats.org/officeDocument/2006/relationships/slideLayout" Target="../slideLayouts/slideLayout102.xml"/><Relationship Id="rId3" Type="http://schemas.openxmlformats.org/officeDocument/2006/relationships/slideLayout" Target="../slideLayouts/slideLayout101.xml"/><Relationship Id="rId2" Type="http://schemas.openxmlformats.org/officeDocument/2006/relationships/slideLayout" Target="../slideLayouts/slideLayout100.xml"/><Relationship Id="rId19" Type="http://schemas.openxmlformats.org/officeDocument/2006/relationships/theme" Target="../theme/theme8.xml"/><Relationship Id="rId18" Type="http://schemas.openxmlformats.org/officeDocument/2006/relationships/image" Target="../media/image4.jpeg"/><Relationship Id="rId17" Type="http://schemas.openxmlformats.org/officeDocument/2006/relationships/image" Target="../media/image3.jpeg"/><Relationship Id="rId16" Type="http://schemas.openxmlformats.org/officeDocument/2006/relationships/image" Target="../media/image2.jpeg"/><Relationship Id="rId15" Type="http://schemas.openxmlformats.org/officeDocument/2006/relationships/image" Target="../media/image1.jpeg"/><Relationship Id="rId14" Type="http://schemas.openxmlformats.org/officeDocument/2006/relationships/slideLayout" Target="../slideLayouts/slideLayout112.xml"/><Relationship Id="rId13" Type="http://schemas.openxmlformats.org/officeDocument/2006/relationships/slideLayout" Target="../slideLayouts/slideLayout111.xml"/><Relationship Id="rId12" Type="http://schemas.openxmlformats.org/officeDocument/2006/relationships/slideLayout" Target="../slideLayouts/slideLayout110.xml"/><Relationship Id="rId11" Type="http://schemas.openxmlformats.org/officeDocument/2006/relationships/slideLayout" Target="../slideLayouts/slideLayout109.xml"/><Relationship Id="rId10" Type="http://schemas.openxmlformats.org/officeDocument/2006/relationships/slideLayout" Target="../slideLayouts/slideLayout108.xml"/><Relationship Id="rId1" Type="http://schemas.openxmlformats.org/officeDocument/2006/relationships/slideLayout" Target="../slideLayouts/slideLayout99.xml"/></Relationships>
</file>

<file path=ppt/slideMasters/_rels/slideMaster9.xml.rels><?xml version="1.0" encoding="UTF-8" standalone="yes"?>
<Relationships xmlns="http://schemas.openxmlformats.org/package/2006/relationships"><Relationship Id="rId9" Type="http://schemas.openxmlformats.org/officeDocument/2006/relationships/slideLayout" Target="../slideLayouts/slideLayout121.xml"/><Relationship Id="rId8" Type="http://schemas.openxmlformats.org/officeDocument/2006/relationships/slideLayout" Target="../slideLayouts/slideLayout120.xml"/><Relationship Id="rId7" Type="http://schemas.openxmlformats.org/officeDocument/2006/relationships/slideLayout" Target="../slideLayouts/slideLayout119.xml"/><Relationship Id="rId6" Type="http://schemas.openxmlformats.org/officeDocument/2006/relationships/slideLayout" Target="../slideLayouts/slideLayout118.xml"/><Relationship Id="rId5" Type="http://schemas.openxmlformats.org/officeDocument/2006/relationships/slideLayout" Target="../slideLayouts/slideLayout117.xml"/><Relationship Id="rId4" Type="http://schemas.openxmlformats.org/officeDocument/2006/relationships/slideLayout" Target="../slideLayouts/slideLayout116.xml"/><Relationship Id="rId3" Type="http://schemas.openxmlformats.org/officeDocument/2006/relationships/slideLayout" Target="../slideLayouts/slideLayout115.xml"/><Relationship Id="rId2" Type="http://schemas.openxmlformats.org/officeDocument/2006/relationships/slideLayout" Target="../slideLayouts/slideLayout114.xml"/><Relationship Id="rId19" Type="http://schemas.openxmlformats.org/officeDocument/2006/relationships/theme" Target="../theme/theme9.xml"/><Relationship Id="rId18" Type="http://schemas.openxmlformats.org/officeDocument/2006/relationships/image" Target="../media/image4.jpeg"/><Relationship Id="rId17" Type="http://schemas.openxmlformats.org/officeDocument/2006/relationships/image" Target="../media/image3.jpeg"/><Relationship Id="rId16" Type="http://schemas.openxmlformats.org/officeDocument/2006/relationships/image" Target="../media/image2.jpeg"/><Relationship Id="rId15" Type="http://schemas.openxmlformats.org/officeDocument/2006/relationships/image" Target="../media/image1.jpeg"/><Relationship Id="rId14" Type="http://schemas.openxmlformats.org/officeDocument/2006/relationships/slideLayout" Target="../slideLayouts/slideLayout126.xml"/><Relationship Id="rId13" Type="http://schemas.openxmlformats.org/officeDocument/2006/relationships/slideLayout" Target="../slideLayouts/slideLayout125.xml"/><Relationship Id="rId12" Type="http://schemas.openxmlformats.org/officeDocument/2006/relationships/slideLayout" Target="../slideLayouts/slideLayout124.xml"/><Relationship Id="rId11" Type="http://schemas.openxmlformats.org/officeDocument/2006/relationships/slideLayout" Target="../slideLayouts/slideLayout123.xml"/><Relationship Id="rId10" Type="http://schemas.openxmlformats.org/officeDocument/2006/relationships/slideLayout" Target="../slideLayouts/slideLayout122.xml"/><Relationship Id="rId1" Type="http://schemas.openxmlformats.org/officeDocument/2006/relationships/slideLayout" Target="../slideLayouts/slideLayout1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1027" name="Picture 8"/>
          <p:cNvPicPr>
            <a:picLocks noChangeAspect="1"/>
          </p:cNvPicPr>
          <p:nvPr/>
        </p:nvPicPr>
        <p:blipFill>
          <a:blip r:embed="rId16"/>
          <a:stretch>
            <a:fillRect/>
          </a:stretch>
        </p:blipFill>
        <p:spPr>
          <a:xfrm>
            <a:off x="438150" y="6456363"/>
            <a:ext cx="4641850" cy="273050"/>
          </a:xfrm>
          <a:prstGeom prst="rect">
            <a:avLst/>
          </a:prstGeom>
          <a:noFill/>
          <a:ln w="9525">
            <a:noFill/>
          </a:ln>
        </p:spPr>
      </p:pic>
      <p:sp>
        <p:nvSpPr>
          <p:cNvPr id="1028" name="Title Placeholder 1"/>
          <p:cNvSpPr>
            <a:spLocks noGrp="1"/>
          </p:cNvSpPr>
          <p:nvPr>
            <p:ph type="title"/>
          </p:nvPr>
        </p:nvSpPr>
        <p:spPr>
          <a:xfrm>
            <a:off x="549275" y="385763"/>
            <a:ext cx="6834188" cy="1143000"/>
          </a:xfrm>
          <a:prstGeom prst="rect">
            <a:avLst/>
          </a:prstGeom>
          <a:noFill/>
          <a:ln w="9525">
            <a:noFill/>
          </a:ln>
        </p:spPr>
        <p:txBody>
          <a:bodyPr anchor="ctr" anchorCtr="0"/>
          <a:lstStyle/>
          <a:p>
            <a:pPr lvl="0"/>
            <a:r>
              <a:rPr lang="en-US" altLang="ja-JP" dirty="0"/>
              <a:t>Click to edit Master title style</a:t>
            </a:r>
            <a:endParaRPr lang="en-GB" altLang="ja-JP" dirty="0"/>
          </a:p>
        </p:txBody>
      </p:sp>
      <p:sp>
        <p:nvSpPr>
          <p:cNvPr id="1029" name="Text Placeholder 2"/>
          <p:cNvSpPr>
            <a:spLocks noGrp="1"/>
          </p:cNvSpPr>
          <p:nvPr>
            <p:ph type="body"/>
          </p:nvPr>
        </p:nvSpPr>
        <p:spPr>
          <a:xfrm>
            <a:off x="457200" y="1600200"/>
            <a:ext cx="8229600" cy="4525963"/>
          </a:xfrm>
          <a:prstGeom prst="rect">
            <a:avLst/>
          </a:prstGeom>
          <a:noFill/>
          <a:ln w="9525">
            <a:noFill/>
          </a:ln>
        </p:spPr>
        <p:txBody>
          <a:bodyPr/>
          <a:lstStyle/>
          <a:p>
            <a:pPr lvl="0"/>
            <a:r>
              <a:rPr lang="en-US" altLang="ja-JP" dirty="0"/>
              <a:t> Click to edit Master text styles</a:t>
            </a:r>
            <a:endParaRPr lang="en-US" altLang="ja-JP" dirty="0"/>
          </a:p>
          <a:p>
            <a:pPr lvl="1"/>
            <a:r>
              <a:rPr lang="en-US" altLang="ja-JP" dirty="0"/>
              <a:t>Second level</a:t>
            </a:r>
            <a:endParaRPr lang="en-US" altLang="ja-JP" dirty="0"/>
          </a:p>
          <a:p>
            <a:pPr lvl="2"/>
            <a:r>
              <a:rPr lang="en-US" altLang="ja-JP" dirty="0"/>
              <a:t>Third level</a:t>
            </a:r>
            <a:endParaRPr lang="en-US" altLang="ja-JP" dirty="0"/>
          </a:p>
          <a:p>
            <a:pPr lvl="3"/>
            <a:r>
              <a:rPr lang="en-US" altLang="ja-JP" dirty="0"/>
              <a:t>Fourth level</a:t>
            </a:r>
            <a:endParaRPr lang="en-US" altLang="ja-JP" dirty="0"/>
          </a:p>
          <a:p>
            <a:pPr lvl="4"/>
            <a:r>
              <a:rPr lang="en-US" altLang="ja-JP" dirty="0"/>
              <a:t>Fifth level</a:t>
            </a:r>
            <a:endParaRPr lang="en-GB" altLang="ja-JP" dirty="0"/>
          </a:p>
        </p:txBody>
      </p:sp>
      <p:pic>
        <p:nvPicPr>
          <p:cNvPr id="1030"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sp>
        <p:nvSpPr>
          <p:cNvPr id="9" name="Slide Number Placeholder 5"/>
          <p:cNvSpPr>
            <a:spLocks noGrp="1"/>
          </p:cNvSpPr>
          <p:nvPr>
            <p:ph type="sldNum" sz="quarter" idx="4"/>
          </p:nvPr>
        </p:nvSpPr>
        <p:spPr>
          <a:xfrm>
            <a:off x="8558213" y="6483350"/>
            <a:ext cx="395288" cy="222250"/>
          </a:xfrm>
          <a:prstGeom prst="rect">
            <a:avLst/>
          </a:prstGeom>
        </p:spPr>
        <p:txBody>
          <a:bodyPr vert="horz" wrap="square" lIns="91440" tIns="45720" rIns="91440" bIns="45720" numCol="1" anchor="t" anchorCtr="0" compatLnSpc="1"/>
          <a:lstStyle>
            <a:lvl1pPr>
              <a:defRPr sz="1100">
                <a:solidFill>
                  <a:schemeClr val="bg1"/>
                </a:solidFill>
                <a:latin typeface="Arial" panose="020B0604020202020204" pitchFamily="34" charset="0"/>
              </a:defRPr>
            </a:lvl1p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
        <p:nvSpPr>
          <p:cNvPr id="1032" name="Rectangle 6"/>
          <p:cNvSpPr>
            <a:spLocks noChangeArrowheads="1"/>
          </p:cNvSpPr>
          <p:nvPr/>
        </p:nvSpPr>
        <p:spPr bwMode="auto">
          <a:xfrm>
            <a:off x="427038" y="6437313"/>
            <a:ext cx="4576763" cy="244475"/>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3GPP 2009     Mobile World Congress, Barcelona, 19</a:t>
            </a:r>
            <a:r>
              <a:rPr kumimoji="0" lang="en-GB" altLang="ja-JP" sz="1000" b="0" i="0" u="none" strike="noStrike" kern="1200" cap="none" spc="0" normalizeH="0" baseline="30000" noProof="0">
                <a:ln>
                  <a:noFill/>
                </a:ln>
                <a:solidFill>
                  <a:schemeClr val="bg1"/>
                </a:solidFill>
                <a:effectLst/>
                <a:uLnTx/>
                <a:uFillTx/>
                <a:latin typeface="Arial" panose="020B0604020202020204" pitchFamily="34" charset="0"/>
                <a:ea typeface="MS PGothic" panose="020B0600070205080204" pitchFamily="34" charset="-128"/>
                <a:cs typeface="+mn-cs"/>
              </a:rPr>
              <a:t>th</a:t>
            </a: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February 2009</a:t>
            </a:r>
            <a:endPar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endParaRPr>
          </a:p>
        </p:txBody>
      </p:sp>
      <p:pic>
        <p:nvPicPr>
          <p:cNvPr id="1033"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1034" name="Picture 8"/>
          <p:cNvPicPr>
            <a:picLocks noChangeAspect="1"/>
          </p:cNvPicPr>
          <p:nvPr/>
        </p:nvPicPr>
        <p:blipFill>
          <a:blip r:embed="rId16"/>
          <a:stretch>
            <a:fillRect/>
          </a:stretch>
        </p:blipFill>
        <p:spPr>
          <a:xfrm>
            <a:off x="438150" y="6456363"/>
            <a:ext cx="7634288" cy="273050"/>
          </a:xfrm>
          <a:prstGeom prst="rect">
            <a:avLst/>
          </a:prstGeom>
          <a:noFill/>
          <a:ln w="9525">
            <a:noFill/>
          </a:ln>
        </p:spPr>
      </p:pic>
      <p:pic>
        <p:nvPicPr>
          <p:cNvPr id="1035"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pic>
        <p:nvPicPr>
          <p:cNvPr id="1036" name="Picture 13"/>
          <p:cNvPicPr>
            <a:picLocks noChangeAspect="1"/>
          </p:cNvPicPr>
          <p:nvPr userDrawn="1"/>
        </p:nvPicPr>
        <p:blipFill>
          <a:blip r:embed="rId15"/>
          <a:stretch>
            <a:fillRect/>
          </a:stretch>
        </p:blipFill>
        <p:spPr>
          <a:xfrm>
            <a:off x="8534400" y="6456363"/>
            <a:ext cx="365125" cy="239712"/>
          </a:xfrm>
          <a:prstGeom prst="rect">
            <a:avLst/>
          </a:prstGeom>
          <a:noFill/>
          <a:ln w="9525">
            <a:noFill/>
          </a:ln>
        </p:spPr>
      </p:pic>
      <p:sp>
        <p:nvSpPr>
          <p:cNvPr id="1037" name="Rectangle 6"/>
          <p:cNvSpPr>
            <a:spLocks noChangeArrowheads="1"/>
          </p:cNvSpPr>
          <p:nvPr/>
        </p:nvSpPr>
        <p:spPr bwMode="auto">
          <a:xfrm>
            <a:off x="427038" y="6473825"/>
            <a:ext cx="7178675" cy="276225"/>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3GPP 2022</a:t>
            </a:r>
            <a:r>
              <a:rPr kumimoji="0" lang="ja-JP" altLang="en-GB"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a:t>
            </a:r>
            <a:endPar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endParaRPr>
          </a:p>
        </p:txBody>
      </p:sp>
      <p:sp>
        <p:nvSpPr>
          <p:cNvPr id="1038" name="Slide Number Placeholder 4"/>
          <p:cNvSpPr txBox="1">
            <a:spLocks noGrp="1" noChangeArrowheads="1"/>
          </p:cNvSpPr>
          <p:nvPr/>
        </p:nvSpPr>
        <p:spPr bwMode="auto">
          <a:xfrm>
            <a:off x="8558213" y="6456363"/>
            <a:ext cx="395288" cy="222250"/>
          </a:xfrm>
          <a:prstGeom prst="rect">
            <a:avLst/>
          </a:prstGeom>
          <a:noFill/>
          <a:ln>
            <a:noFill/>
          </a:ln>
        </p:spPr>
        <p:txBody>
          <a:bodyPr/>
          <a:lstStyle/>
          <a:p>
            <a:pPr lvl="0" eaLnBrk="1" hangingPunct="1"/>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hf sldNum="0" hdr="0" ftr="0" dt="0"/>
  <p:txStyles>
    <p:title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2pPr>
      <a:lvl3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3pPr>
      <a:lvl4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4pPr>
      <a:lvl5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Clr>
          <a:srgbClr val="C00000"/>
        </a:buClr>
        <a:buBlip>
          <a:blip r:embed="rId18"/>
        </a:buBlip>
        <a:defRPr sz="2400">
          <a:solidFill>
            <a:schemeClr val="tx1"/>
          </a:solidFill>
          <a:latin typeface="+mn-lt"/>
          <a:ea typeface="MS PGothic" panose="020B0600070205080204" pitchFamily="34" charset="-128"/>
          <a:cs typeface="+mn-cs"/>
        </a:defRPr>
      </a:lvl1pPr>
      <a:lvl2pPr marL="742950" indent="-285750" algn="l" rtl="0" eaLnBrk="0" fontAlgn="base" hangingPunct="0">
        <a:spcBef>
          <a:spcPct val="20000"/>
        </a:spcBef>
        <a:spcAft>
          <a:spcPct val="0"/>
        </a:spcAft>
        <a:buClr>
          <a:srgbClr val="72AF2F"/>
        </a:buClr>
        <a:buFont typeface="Wingdings" panose="05000000000000000000" pitchFamily="2" charset="2"/>
        <a:buChar char="Ø"/>
        <a:defRPr sz="2000">
          <a:solidFill>
            <a:schemeClr val="tx1"/>
          </a:solidFill>
          <a:latin typeface="+mn-lt"/>
          <a:ea typeface="MS PGothic" panose="020B0600070205080204" pitchFamily="34" charset="-128"/>
        </a:defRPr>
      </a:lvl2pPr>
      <a:lvl3pPr marL="1143000" indent="-228600" algn="l" rtl="0" eaLnBrk="0" fontAlgn="base" hangingPunct="0">
        <a:spcBef>
          <a:spcPct val="20000"/>
        </a:spcBef>
        <a:spcAft>
          <a:spcPct val="0"/>
        </a:spcAft>
        <a:buClr>
          <a:srgbClr val="72AF2F"/>
        </a:buClr>
        <a:buFont typeface="Wingdings" panose="05000000000000000000" pitchFamily="2" charset="2"/>
        <a:buChar char="v"/>
        <a:defRPr>
          <a:solidFill>
            <a:schemeClr val="tx1"/>
          </a:solidFill>
          <a:latin typeface="+mn-lt"/>
          <a:ea typeface="MS PGothic" panose="020B0600070205080204" pitchFamily="34" charset="-128"/>
        </a:defRPr>
      </a:lvl3pPr>
      <a:lvl4pPr marL="1600200" indent="-228600" algn="l" rtl="0" eaLnBrk="0" fontAlgn="base" hangingPunct="0">
        <a:spcBef>
          <a:spcPct val="20000"/>
        </a:spcBef>
        <a:spcAft>
          <a:spcPct val="0"/>
        </a:spcAft>
        <a:buClr>
          <a:srgbClr val="72AF2F"/>
        </a:buClr>
        <a:buFont typeface="Wingdings" panose="05000000000000000000" pitchFamily="2" charset="2"/>
        <a:buChar char="q"/>
        <a:defRPr sz="1600">
          <a:solidFill>
            <a:schemeClr val="tx1"/>
          </a:solidFill>
          <a:latin typeface="+mn-lt"/>
          <a:ea typeface="MS PGothic" panose="020B0600070205080204" pitchFamily="34" charset="-128"/>
        </a:defRPr>
      </a:lvl4pPr>
      <a:lvl5pPr marL="2057400" indent="-228600" algn="l" rtl="0" eaLnBrk="0" fontAlgn="base" hangingPunct="0">
        <a:spcBef>
          <a:spcPct val="20000"/>
        </a:spcBef>
        <a:spcAft>
          <a:spcPct val="0"/>
        </a:spcAft>
        <a:buClr>
          <a:srgbClr val="72AF2F"/>
        </a:buClr>
        <a:buFont typeface="Wingdings" panose="05000000000000000000" pitchFamily="2" charset="2"/>
        <a:buChar char="§"/>
        <a:defRPr sz="1400">
          <a:solidFill>
            <a:schemeClr val="tx1"/>
          </a:solidFill>
          <a:latin typeface="+mn-lt"/>
          <a:ea typeface="MS PGothic" panose="020B0600070205080204" pitchFamily="34" charset="-128"/>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7410"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17411" name="Picture 8"/>
          <p:cNvPicPr>
            <a:picLocks noChangeAspect="1"/>
          </p:cNvPicPr>
          <p:nvPr/>
        </p:nvPicPr>
        <p:blipFill>
          <a:blip r:embed="rId16"/>
          <a:stretch>
            <a:fillRect/>
          </a:stretch>
        </p:blipFill>
        <p:spPr>
          <a:xfrm>
            <a:off x="438150" y="6456363"/>
            <a:ext cx="4641850" cy="273050"/>
          </a:xfrm>
          <a:prstGeom prst="rect">
            <a:avLst/>
          </a:prstGeom>
          <a:noFill/>
          <a:ln w="9525">
            <a:noFill/>
          </a:ln>
        </p:spPr>
      </p:pic>
      <p:sp>
        <p:nvSpPr>
          <p:cNvPr id="17412" name="Title Placeholder 1"/>
          <p:cNvSpPr>
            <a:spLocks noGrp="1"/>
          </p:cNvSpPr>
          <p:nvPr>
            <p:ph type="title"/>
          </p:nvPr>
        </p:nvSpPr>
        <p:spPr>
          <a:xfrm>
            <a:off x="549275" y="385763"/>
            <a:ext cx="6834188" cy="1143000"/>
          </a:xfrm>
          <a:prstGeom prst="rect">
            <a:avLst/>
          </a:prstGeom>
          <a:noFill/>
          <a:ln w="9525">
            <a:noFill/>
          </a:ln>
        </p:spPr>
        <p:txBody>
          <a:bodyPr anchor="ctr" anchorCtr="0"/>
          <a:lstStyle/>
          <a:p>
            <a:pPr lvl="0"/>
            <a:r>
              <a:rPr lang="en-US" altLang="ja-JP" dirty="0"/>
              <a:t>Click to edit Master title style</a:t>
            </a:r>
            <a:endParaRPr lang="en-GB" altLang="ja-JP" dirty="0"/>
          </a:p>
        </p:txBody>
      </p:sp>
      <p:sp>
        <p:nvSpPr>
          <p:cNvPr id="17413" name="Text Placeholder 2"/>
          <p:cNvSpPr>
            <a:spLocks noGrp="1"/>
          </p:cNvSpPr>
          <p:nvPr>
            <p:ph type="body"/>
          </p:nvPr>
        </p:nvSpPr>
        <p:spPr>
          <a:xfrm>
            <a:off x="457200" y="1600200"/>
            <a:ext cx="8229600" cy="4525963"/>
          </a:xfrm>
          <a:prstGeom prst="rect">
            <a:avLst/>
          </a:prstGeom>
          <a:noFill/>
          <a:ln w="9525">
            <a:noFill/>
          </a:ln>
        </p:spPr>
        <p:txBody>
          <a:bodyPr/>
          <a:lstStyle/>
          <a:p>
            <a:pPr lvl="0"/>
            <a:r>
              <a:rPr lang="en-US" altLang="ja-JP" dirty="0"/>
              <a:t> Click to edit Master text styles</a:t>
            </a:r>
            <a:endParaRPr lang="en-US" altLang="ja-JP" dirty="0"/>
          </a:p>
          <a:p>
            <a:pPr lvl="1"/>
            <a:r>
              <a:rPr lang="en-US" altLang="ja-JP" dirty="0"/>
              <a:t>Second level</a:t>
            </a:r>
            <a:endParaRPr lang="en-US" altLang="ja-JP" dirty="0"/>
          </a:p>
          <a:p>
            <a:pPr lvl="2"/>
            <a:r>
              <a:rPr lang="en-US" altLang="ja-JP" dirty="0"/>
              <a:t>Third level</a:t>
            </a:r>
            <a:endParaRPr lang="en-US" altLang="ja-JP" dirty="0"/>
          </a:p>
          <a:p>
            <a:pPr lvl="3"/>
            <a:r>
              <a:rPr lang="en-US" altLang="ja-JP" dirty="0"/>
              <a:t>Fourth level</a:t>
            </a:r>
            <a:endParaRPr lang="en-US" altLang="ja-JP" dirty="0"/>
          </a:p>
          <a:p>
            <a:pPr lvl="4"/>
            <a:r>
              <a:rPr lang="en-US" altLang="ja-JP" dirty="0"/>
              <a:t>Fifth level</a:t>
            </a:r>
            <a:endParaRPr lang="en-GB" altLang="ja-JP" dirty="0"/>
          </a:p>
        </p:txBody>
      </p:sp>
      <p:pic>
        <p:nvPicPr>
          <p:cNvPr id="17414"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sp>
        <p:nvSpPr>
          <p:cNvPr id="9" name="Slide Number Placeholder 5"/>
          <p:cNvSpPr>
            <a:spLocks noGrp="1"/>
          </p:cNvSpPr>
          <p:nvPr>
            <p:ph type="sldNum" sz="quarter" idx="4"/>
          </p:nvPr>
        </p:nvSpPr>
        <p:spPr>
          <a:xfrm>
            <a:off x="8558213" y="6483350"/>
            <a:ext cx="395288" cy="222250"/>
          </a:xfrm>
          <a:prstGeom prst="rect">
            <a:avLst/>
          </a:prstGeom>
        </p:spPr>
        <p:txBody>
          <a:bodyPr vert="horz" wrap="square" lIns="91440" tIns="45720" rIns="91440" bIns="45720" numCol="1" anchor="t" anchorCtr="0" compatLnSpc="1"/>
          <a:lstStyle>
            <a:lvl1pPr>
              <a:defRPr sz="1100">
                <a:solidFill>
                  <a:schemeClr val="bg1"/>
                </a:solidFill>
                <a:latin typeface="Arial" panose="020B0604020202020204" pitchFamily="34" charset="0"/>
              </a:defRPr>
            </a:lvl1p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
        <p:nvSpPr>
          <p:cNvPr id="1032" name="Rectangle 6"/>
          <p:cNvSpPr>
            <a:spLocks noChangeArrowheads="1"/>
          </p:cNvSpPr>
          <p:nvPr/>
        </p:nvSpPr>
        <p:spPr bwMode="auto">
          <a:xfrm>
            <a:off x="427038" y="6437313"/>
            <a:ext cx="4576763" cy="244475"/>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3GPP 2009     Mobile World Congress, Barcelona, 19</a:t>
            </a:r>
            <a:r>
              <a:rPr kumimoji="0" lang="en-GB" altLang="ja-JP" sz="1000" b="0" i="0" u="none" strike="noStrike" kern="1200" cap="none" spc="0" normalizeH="0" baseline="30000" noProof="0">
                <a:ln>
                  <a:noFill/>
                </a:ln>
                <a:solidFill>
                  <a:schemeClr val="bg1"/>
                </a:solidFill>
                <a:effectLst/>
                <a:uLnTx/>
                <a:uFillTx/>
                <a:latin typeface="Arial" panose="020B0604020202020204" pitchFamily="34" charset="0"/>
                <a:ea typeface="MS PGothic" panose="020B0600070205080204" pitchFamily="34" charset="-128"/>
                <a:cs typeface="+mn-cs"/>
              </a:rPr>
              <a:t>th</a:t>
            </a: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February 2009</a:t>
            </a:r>
            <a:endPar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endParaRPr>
          </a:p>
        </p:txBody>
      </p:sp>
      <p:pic>
        <p:nvPicPr>
          <p:cNvPr id="17417"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17418" name="Picture 8"/>
          <p:cNvPicPr>
            <a:picLocks noChangeAspect="1"/>
          </p:cNvPicPr>
          <p:nvPr/>
        </p:nvPicPr>
        <p:blipFill>
          <a:blip r:embed="rId16"/>
          <a:stretch>
            <a:fillRect/>
          </a:stretch>
        </p:blipFill>
        <p:spPr>
          <a:xfrm>
            <a:off x="438150" y="6456363"/>
            <a:ext cx="7634288" cy="273050"/>
          </a:xfrm>
          <a:prstGeom prst="rect">
            <a:avLst/>
          </a:prstGeom>
          <a:noFill/>
          <a:ln w="9525">
            <a:noFill/>
          </a:ln>
        </p:spPr>
      </p:pic>
      <p:pic>
        <p:nvPicPr>
          <p:cNvPr id="17419"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pic>
        <p:nvPicPr>
          <p:cNvPr id="17420" name="Picture 13"/>
          <p:cNvPicPr>
            <a:picLocks noChangeAspect="1"/>
          </p:cNvPicPr>
          <p:nvPr userDrawn="1"/>
        </p:nvPicPr>
        <p:blipFill>
          <a:blip r:embed="rId15"/>
          <a:stretch>
            <a:fillRect/>
          </a:stretch>
        </p:blipFill>
        <p:spPr>
          <a:xfrm>
            <a:off x="8534400" y="6456363"/>
            <a:ext cx="365125" cy="239712"/>
          </a:xfrm>
          <a:prstGeom prst="rect">
            <a:avLst/>
          </a:prstGeom>
          <a:noFill/>
          <a:ln w="9525">
            <a:noFill/>
          </a:ln>
        </p:spPr>
      </p:pic>
      <p:sp>
        <p:nvSpPr>
          <p:cNvPr id="1037" name="Rectangle 6"/>
          <p:cNvSpPr>
            <a:spLocks noChangeArrowheads="1"/>
          </p:cNvSpPr>
          <p:nvPr/>
        </p:nvSpPr>
        <p:spPr bwMode="auto">
          <a:xfrm>
            <a:off x="427038" y="6473825"/>
            <a:ext cx="7178675" cy="276225"/>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3GPP 2022</a:t>
            </a:r>
            <a:r>
              <a:rPr kumimoji="0" lang="ja-JP" altLang="en-GB"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a:t>
            </a:r>
            <a:endPar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endParaRPr>
          </a:p>
        </p:txBody>
      </p:sp>
      <p:sp>
        <p:nvSpPr>
          <p:cNvPr id="17422" name="Slide Number Placeholder 4"/>
          <p:cNvSpPr txBox="1">
            <a:spLocks noGrp="1" noChangeArrowheads="1"/>
          </p:cNvSpPr>
          <p:nvPr/>
        </p:nvSpPr>
        <p:spPr bwMode="auto">
          <a:xfrm>
            <a:off x="8558213" y="6456363"/>
            <a:ext cx="395288" cy="222250"/>
          </a:xfrm>
          <a:prstGeom prst="rect">
            <a:avLst/>
          </a:prstGeom>
          <a:noFill/>
          <a:ln>
            <a:noFill/>
          </a:ln>
        </p:spPr>
        <p:txBody>
          <a:bodyPr/>
          <a:lstStyle/>
          <a:p>
            <a:pPr lvl="0" eaLnBrk="1" hangingPunct="1"/>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784" r:id="rId1"/>
    <p:sldLayoutId id="2147483785" r:id="rId2"/>
    <p:sldLayoutId id="2147483786" r:id="rId3"/>
    <p:sldLayoutId id="2147483787" r:id="rId4"/>
    <p:sldLayoutId id="2147483788" r:id="rId5"/>
    <p:sldLayoutId id="2147483789" r:id="rId6"/>
    <p:sldLayoutId id="2147483790" r:id="rId7"/>
    <p:sldLayoutId id="2147483791" r:id="rId8"/>
    <p:sldLayoutId id="2147483792" r:id="rId9"/>
    <p:sldLayoutId id="2147483793" r:id="rId10"/>
    <p:sldLayoutId id="2147483794" r:id="rId11"/>
    <p:sldLayoutId id="2147483795" r:id="rId12"/>
    <p:sldLayoutId id="2147483796" r:id="rId13"/>
    <p:sldLayoutId id="2147483797" r:id="rId14"/>
  </p:sldLayoutIdLst>
  <p:hf sldNum="0" hdr="0" ftr="0" dt="0"/>
  <p:txStyles>
    <p:title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2pPr>
      <a:lvl3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3pPr>
      <a:lvl4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4pPr>
      <a:lvl5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Clr>
          <a:srgbClr val="C00000"/>
        </a:buClr>
        <a:buBlip>
          <a:blip r:embed="rId18"/>
        </a:buBlip>
        <a:defRPr sz="2400">
          <a:solidFill>
            <a:schemeClr val="tx1"/>
          </a:solidFill>
          <a:latin typeface="+mn-lt"/>
          <a:ea typeface="MS PGothic" panose="020B0600070205080204" pitchFamily="34" charset="-128"/>
          <a:cs typeface="+mn-cs"/>
        </a:defRPr>
      </a:lvl1pPr>
      <a:lvl2pPr marL="742950" indent="-285750" algn="l" rtl="0" eaLnBrk="0" fontAlgn="base" hangingPunct="0">
        <a:spcBef>
          <a:spcPct val="20000"/>
        </a:spcBef>
        <a:spcAft>
          <a:spcPct val="0"/>
        </a:spcAft>
        <a:buClr>
          <a:srgbClr val="72AF2F"/>
        </a:buClr>
        <a:buFont typeface="Wingdings" panose="05000000000000000000" pitchFamily="2" charset="2"/>
        <a:buChar char="Ø"/>
        <a:defRPr sz="2000">
          <a:solidFill>
            <a:schemeClr val="tx1"/>
          </a:solidFill>
          <a:latin typeface="+mn-lt"/>
          <a:ea typeface="MS PGothic" panose="020B0600070205080204" pitchFamily="34" charset="-128"/>
        </a:defRPr>
      </a:lvl2pPr>
      <a:lvl3pPr marL="1143000" indent="-228600" algn="l" rtl="0" eaLnBrk="0" fontAlgn="base" hangingPunct="0">
        <a:spcBef>
          <a:spcPct val="20000"/>
        </a:spcBef>
        <a:spcAft>
          <a:spcPct val="0"/>
        </a:spcAft>
        <a:buClr>
          <a:srgbClr val="72AF2F"/>
        </a:buClr>
        <a:buFont typeface="Wingdings" panose="05000000000000000000" pitchFamily="2" charset="2"/>
        <a:buChar char="v"/>
        <a:defRPr>
          <a:solidFill>
            <a:schemeClr val="tx1"/>
          </a:solidFill>
          <a:latin typeface="+mn-lt"/>
          <a:ea typeface="MS PGothic" panose="020B0600070205080204" pitchFamily="34" charset="-128"/>
        </a:defRPr>
      </a:lvl3pPr>
      <a:lvl4pPr marL="1600200" indent="-228600" algn="l" rtl="0" eaLnBrk="0" fontAlgn="base" hangingPunct="0">
        <a:spcBef>
          <a:spcPct val="20000"/>
        </a:spcBef>
        <a:spcAft>
          <a:spcPct val="0"/>
        </a:spcAft>
        <a:buClr>
          <a:srgbClr val="72AF2F"/>
        </a:buClr>
        <a:buFont typeface="Wingdings" panose="05000000000000000000" pitchFamily="2" charset="2"/>
        <a:buChar char="q"/>
        <a:defRPr sz="1600">
          <a:solidFill>
            <a:schemeClr val="tx1"/>
          </a:solidFill>
          <a:latin typeface="+mn-lt"/>
          <a:ea typeface="MS PGothic" panose="020B0600070205080204" pitchFamily="34" charset="-128"/>
        </a:defRPr>
      </a:lvl4pPr>
      <a:lvl5pPr marL="2057400" indent="-228600" algn="l" rtl="0" eaLnBrk="0" fontAlgn="base" hangingPunct="0">
        <a:spcBef>
          <a:spcPct val="20000"/>
        </a:spcBef>
        <a:spcAft>
          <a:spcPct val="0"/>
        </a:spcAft>
        <a:buClr>
          <a:srgbClr val="72AF2F"/>
        </a:buClr>
        <a:buFont typeface="Wingdings" panose="05000000000000000000" pitchFamily="2" charset="2"/>
        <a:buChar char="§"/>
        <a:defRPr sz="1400">
          <a:solidFill>
            <a:schemeClr val="tx1"/>
          </a:solidFill>
          <a:latin typeface="+mn-lt"/>
          <a:ea typeface="MS PGothic" panose="020B0600070205080204" pitchFamily="34" charset="-128"/>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9458"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19459" name="Picture 8"/>
          <p:cNvPicPr>
            <a:picLocks noChangeAspect="1"/>
          </p:cNvPicPr>
          <p:nvPr/>
        </p:nvPicPr>
        <p:blipFill>
          <a:blip r:embed="rId16"/>
          <a:stretch>
            <a:fillRect/>
          </a:stretch>
        </p:blipFill>
        <p:spPr>
          <a:xfrm>
            <a:off x="438150" y="6456363"/>
            <a:ext cx="4641850" cy="273050"/>
          </a:xfrm>
          <a:prstGeom prst="rect">
            <a:avLst/>
          </a:prstGeom>
          <a:noFill/>
          <a:ln w="9525">
            <a:noFill/>
          </a:ln>
        </p:spPr>
      </p:pic>
      <p:sp>
        <p:nvSpPr>
          <p:cNvPr id="19460" name="Title Placeholder 1"/>
          <p:cNvSpPr>
            <a:spLocks noGrp="1"/>
          </p:cNvSpPr>
          <p:nvPr>
            <p:ph type="title"/>
          </p:nvPr>
        </p:nvSpPr>
        <p:spPr>
          <a:xfrm>
            <a:off x="549275" y="385763"/>
            <a:ext cx="6834188" cy="1143000"/>
          </a:xfrm>
          <a:prstGeom prst="rect">
            <a:avLst/>
          </a:prstGeom>
          <a:noFill/>
          <a:ln w="9525">
            <a:noFill/>
          </a:ln>
        </p:spPr>
        <p:txBody>
          <a:bodyPr anchor="ctr" anchorCtr="0"/>
          <a:lstStyle/>
          <a:p>
            <a:pPr lvl="0"/>
            <a:r>
              <a:rPr lang="en-US" altLang="ja-JP" dirty="0"/>
              <a:t>Click to edit Master title style</a:t>
            </a:r>
            <a:endParaRPr lang="en-GB" altLang="ja-JP" dirty="0"/>
          </a:p>
        </p:txBody>
      </p:sp>
      <p:sp>
        <p:nvSpPr>
          <p:cNvPr id="19461" name="Text Placeholder 2"/>
          <p:cNvSpPr>
            <a:spLocks noGrp="1"/>
          </p:cNvSpPr>
          <p:nvPr>
            <p:ph type="body"/>
          </p:nvPr>
        </p:nvSpPr>
        <p:spPr>
          <a:xfrm>
            <a:off x="457200" y="1600200"/>
            <a:ext cx="8229600" cy="4525963"/>
          </a:xfrm>
          <a:prstGeom prst="rect">
            <a:avLst/>
          </a:prstGeom>
          <a:noFill/>
          <a:ln w="9525">
            <a:noFill/>
          </a:ln>
        </p:spPr>
        <p:txBody>
          <a:bodyPr/>
          <a:lstStyle/>
          <a:p>
            <a:pPr lvl="0"/>
            <a:r>
              <a:rPr lang="en-US" altLang="ja-JP" dirty="0"/>
              <a:t> Click to edit Master text styles</a:t>
            </a:r>
            <a:endParaRPr lang="en-US" altLang="ja-JP" dirty="0"/>
          </a:p>
          <a:p>
            <a:pPr lvl="1"/>
            <a:r>
              <a:rPr lang="en-US" altLang="ja-JP" dirty="0"/>
              <a:t>Second level</a:t>
            </a:r>
            <a:endParaRPr lang="en-US" altLang="ja-JP" dirty="0"/>
          </a:p>
          <a:p>
            <a:pPr lvl="2"/>
            <a:r>
              <a:rPr lang="en-US" altLang="ja-JP" dirty="0"/>
              <a:t>Third level</a:t>
            </a:r>
            <a:endParaRPr lang="en-US" altLang="ja-JP" dirty="0"/>
          </a:p>
          <a:p>
            <a:pPr lvl="3"/>
            <a:r>
              <a:rPr lang="en-US" altLang="ja-JP" dirty="0"/>
              <a:t>Fourth level</a:t>
            </a:r>
            <a:endParaRPr lang="en-US" altLang="ja-JP" dirty="0"/>
          </a:p>
          <a:p>
            <a:pPr lvl="4"/>
            <a:r>
              <a:rPr lang="en-US" altLang="ja-JP" dirty="0"/>
              <a:t>Fifth level</a:t>
            </a:r>
            <a:endParaRPr lang="en-GB" altLang="ja-JP" dirty="0"/>
          </a:p>
        </p:txBody>
      </p:sp>
      <p:pic>
        <p:nvPicPr>
          <p:cNvPr id="19462"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sp>
        <p:nvSpPr>
          <p:cNvPr id="9" name="Slide Number Placeholder 5"/>
          <p:cNvSpPr>
            <a:spLocks noGrp="1"/>
          </p:cNvSpPr>
          <p:nvPr>
            <p:ph type="sldNum" sz="quarter" idx="4"/>
          </p:nvPr>
        </p:nvSpPr>
        <p:spPr>
          <a:xfrm>
            <a:off x="8558213" y="6483350"/>
            <a:ext cx="395288" cy="222250"/>
          </a:xfrm>
          <a:prstGeom prst="rect">
            <a:avLst/>
          </a:prstGeom>
        </p:spPr>
        <p:txBody>
          <a:bodyPr vert="horz" wrap="square" lIns="91440" tIns="45720" rIns="91440" bIns="45720" numCol="1" anchor="t" anchorCtr="0" compatLnSpc="1"/>
          <a:lstStyle>
            <a:lvl1pPr>
              <a:defRPr sz="1100">
                <a:solidFill>
                  <a:schemeClr val="bg1"/>
                </a:solidFill>
                <a:latin typeface="Arial" panose="020B0604020202020204" pitchFamily="34" charset="0"/>
              </a:defRPr>
            </a:lvl1p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
        <p:nvSpPr>
          <p:cNvPr id="1032" name="Rectangle 6"/>
          <p:cNvSpPr>
            <a:spLocks noChangeArrowheads="1"/>
          </p:cNvSpPr>
          <p:nvPr/>
        </p:nvSpPr>
        <p:spPr bwMode="auto">
          <a:xfrm>
            <a:off x="427038" y="6437313"/>
            <a:ext cx="4576763" cy="244475"/>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3GPP 2009     Mobile World Congress, Barcelona, 19</a:t>
            </a:r>
            <a:r>
              <a:rPr kumimoji="0" lang="en-GB" altLang="ja-JP" sz="1000" b="0" i="0" u="none" strike="noStrike" kern="1200" cap="none" spc="0" normalizeH="0" baseline="30000" noProof="0">
                <a:ln>
                  <a:noFill/>
                </a:ln>
                <a:solidFill>
                  <a:schemeClr val="bg1"/>
                </a:solidFill>
                <a:effectLst/>
                <a:uLnTx/>
                <a:uFillTx/>
                <a:latin typeface="Arial" panose="020B0604020202020204" pitchFamily="34" charset="0"/>
                <a:ea typeface="MS PGothic" panose="020B0600070205080204" pitchFamily="34" charset="-128"/>
                <a:cs typeface="+mn-cs"/>
              </a:rPr>
              <a:t>th</a:t>
            </a: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February 2009</a:t>
            </a:r>
            <a:endPar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endParaRPr>
          </a:p>
        </p:txBody>
      </p:sp>
      <p:pic>
        <p:nvPicPr>
          <p:cNvPr id="19465"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19466" name="Picture 8"/>
          <p:cNvPicPr>
            <a:picLocks noChangeAspect="1"/>
          </p:cNvPicPr>
          <p:nvPr/>
        </p:nvPicPr>
        <p:blipFill>
          <a:blip r:embed="rId16"/>
          <a:stretch>
            <a:fillRect/>
          </a:stretch>
        </p:blipFill>
        <p:spPr>
          <a:xfrm>
            <a:off x="438150" y="6456363"/>
            <a:ext cx="7634288" cy="273050"/>
          </a:xfrm>
          <a:prstGeom prst="rect">
            <a:avLst/>
          </a:prstGeom>
          <a:noFill/>
          <a:ln w="9525">
            <a:noFill/>
          </a:ln>
        </p:spPr>
      </p:pic>
      <p:pic>
        <p:nvPicPr>
          <p:cNvPr id="19467"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pic>
        <p:nvPicPr>
          <p:cNvPr id="19468" name="Picture 13"/>
          <p:cNvPicPr>
            <a:picLocks noChangeAspect="1"/>
          </p:cNvPicPr>
          <p:nvPr userDrawn="1"/>
        </p:nvPicPr>
        <p:blipFill>
          <a:blip r:embed="rId15"/>
          <a:stretch>
            <a:fillRect/>
          </a:stretch>
        </p:blipFill>
        <p:spPr>
          <a:xfrm>
            <a:off x="8534400" y="6456363"/>
            <a:ext cx="365125" cy="239712"/>
          </a:xfrm>
          <a:prstGeom prst="rect">
            <a:avLst/>
          </a:prstGeom>
          <a:noFill/>
          <a:ln w="9525">
            <a:noFill/>
          </a:ln>
        </p:spPr>
      </p:pic>
      <p:sp>
        <p:nvSpPr>
          <p:cNvPr id="1037" name="Rectangle 6"/>
          <p:cNvSpPr>
            <a:spLocks noChangeArrowheads="1"/>
          </p:cNvSpPr>
          <p:nvPr/>
        </p:nvSpPr>
        <p:spPr bwMode="auto">
          <a:xfrm>
            <a:off x="427038" y="6473825"/>
            <a:ext cx="7178675" cy="276225"/>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3GPP 2022</a:t>
            </a:r>
            <a:r>
              <a:rPr kumimoji="0" lang="ja-JP" altLang="en-GB"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a:t>
            </a:r>
            <a:endPar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endParaRPr>
          </a:p>
        </p:txBody>
      </p:sp>
      <p:sp>
        <p:nvSpPr>
          <p:cNvPr id="19470" name="Slide Number Placeholder 4"/>
          <p:cNvSpPr txBox="1">
            <a:spLocks noGrp="1" noChangeArrowheads="1"/>
          </p:cNvSpPr>
          <p:nvPr/>
        </p:nvSpPr>
        <p:spPr bwMode="auto">
          <a:xfrm>
            <a:off x="8558213" y="6456363"/>
            <a:ext cx="395288" cy="222250"/>
          </a:xfrm>
          <a:prstGeom prst="rect">
            <a:avLst/>
          </a:prstGeom>
          <a:noFill/>
          <a:ln>
            <a:noFill/>
          </a:ln>
        </p:spPr>
        <p:txBody>
          <a:bodyPr/>
          <a:lstStyle/>
          <a:p>
            <a:pPr lvl="0" eaLnBrk="1" hangingPunct="1"/>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799" r:id="rId1"/>
    <p:sldLayoutId id="2147483800" r:id="rId2"/>
    <p:sldLayoutId id="2147483801" r:id="rId3"/>
    <p:sldLayoutId id="2147483802" r:id="rId4"/>
    <p:sldLayoutId id="2147483803" r:id="rId5"/>
    <p:sldLayoutId id="2147483804" r:id="rId6"/>
    <p:sldLayoutId id="2147483805" r:id="rId7"/>
    <p:sldLayoutId id="2147483806" r:id="rId8"/>
    <p:sldLayoutId id="2147483807" r:id="rId9"/>
    <p:sldLayoutId id="2147483808" r:id="rId10"/>
    <p:sldLayoutId id="2147483809" r:id="rId11"/>
    <p:sldLayoutId id="2147483810" r:id="rId12"/>
    <p:sldLayoutId id="2147483811" r:id="rId13"/>
    <p:sldLayoutId id="2147483812" r:id="rId14"/>
  </p:sldLayoutIdLst>
  <p:hf sldNum="0" hdr="0" ftr="0" dt="0"/>
  <p:txStyles>
    <p:title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2pPr>
      <a:lvl3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3pPr>
      <a:lvl4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4pPr>
      <a:lvl5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Clr>
          <a:srgbClr val="C00000"/>
        </a:buClr>
        <a:buBlip>
          <a:blip r:embed="rId18"/>
        </a:buBlip>
        <a:defRPr sz="2400">
          <a:solidFill>
            <a:schemeClr val="tx1"/>
          </a:solidFill>
          <a:latin typeface="+mn-lt"/>
          <a:ea typeface="MS PGothic" panose="020B0600070205080204" pitchFamily="34" charset="-128"/>
          <a:cs typeface="+mn-cs"/>
        </a:defRPr>
      </a:lvl1pPr>
      <a:lvl2pPr marL="742950" indent="-285750" algn="l" rtl="0" eaLnBrk="0" fontAlgn="base" hangingPunct="0">
        <a:spcBef>
          <a:spcPct val="20000"/>
        </a:spcBef>
        <a:spcAft>
          <a:spcPct val="0"/>
        </a:spcAft>
        <a:buClr>
          <a:srgbClr val="72AF2F"/>
        </a:buClr>
        <a:buFont typeface="Wingdings" panose="05000000000000000000" pitchFamily="2" charset="2"/>
        <a:buChar char="Ø"/>
        <a:defRPr sz="2000">
          <a:solidFill>
            <a:schemeClr val="tx1"/>
          </a:solidFill>
          <a:latin typeface="+mn-lt"/>
          <a:ea typeface="MS PGothic" panose="020B0600070205080204" pitchFamily="34" charset="-128"/>
        </a:defRPr>
      </a:lvl2pPr>
      <a:lvl3pPr marL="1143000" indent="-228600" algn="l" rtl="0" eaLnBrk="0" fontAlgn="base" hangingPunct="0">
        <a:spcBef>
          <a:spcPct val="20000"/>
        </a:spcBef>
        <a:spcAft>
          <a:spcPct val="0"/>
        </a:spcAft>
        <a:buClr>
          <a:srgbClr val="72AF2F"/>
        </a:buClr>
        <a:buFont typeface="Wingdings" panose="05000000000000000000" pitchFamily="2" charset="2"/>
        <a:buChar char="v"/>
        <a:defRPr>
          <a:solidFill>
            <a:schemeClr val="tx1"/>
          </a:solidFill>
          <a:latin typeface="+mn-lt"/>
          <a:ea typeface="MS PGothic" panose="020B0600070205080204" pitchFamily="34" charset="-128"/>
        </a:defRPr>
      </a:lvl3pPr>
      <a:lvl4pPr marL="1600200" indent="-228600" algn="l" rtl="0" eaLnBrk="0" fontAlgn="base" hangingPunct="0">
        <a:spcBef>
          <a:spcPct val="20000"/>
        </a:spcBef>
        <a:spcAft>
          <a:spcPct val="0"/>
        </a:spcAft>
        <a:buClr>
          <a:srgbClr val="72AF2F"/>
        </a:buClr>
        <a:buFont typeface="Wingdings" panose="05000000000000000000" pitchFamily="2" charset="2"/>
        <a:buChar char="q"/>
        <a:defRPr sz="1600">
          <a:solidFill>
            <a:schemeClr val="tx1"/>
          </a:solidFill>
          <a:latin typeface="+mn-lt"/>
          <a:ea typeface="MS PGothic" panose="020B0600070205080204" pitchFamily="34" charset="-128"/>
        </a:defRPr>
      </a:lvl4pPr>
      <a:lvl5pPr marL="2057400" indent="-228600" algn="l" rtl="0" eaLnBrk="0" fontAlgn="base" hangingPunct="0">
        <a:spcBef>
          <a:spcPct val="20000"/>
        </a:spcBef>
        <a:spcAft>
          <a:spcPct val="0"/>
        </a:spcAft>
        <a:buClr>
          <a:srgbClr val="72AF2F"/>
        </a:buClr>
        <a:buFont typeface="Wingdings" panose="05000000000000000000" pitchFamily="2" charset="2"/>
        <a:buChar char="§"/>
        <a:defRPr sz="1400">
          <a:solidFill>
            <a:schemeClr val="tx1"/>
          </a:solidFill>
          <a:latin typeface="+mn-lt"/>
          <a:ea typeface="MS PGothic" panose="020B0600070205080204" pitchFamily="34" charset="-128"/>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7170"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7171" name="Picture 8"/>
          <p:cNvPicPr>
            <a:picLocks noChangeAspect="1"/>
          </p:cNvPicPr>
          <p:nvPr/>
        </p:nvPicPr>
        <p:blipFill>
          <a:blip r:embed="rId16"/>
          <a:stretch>
            <a:fillRect/>
          </a:stretch>
        </p:blipFill>
        <p:spPr>
          <a:xfrm>
            <a:off x="438150" y="6456363"/>
            <a:ext cx="4641850" cy="273050"/>
          </a:xfrm>
          <a:prstGeom prst="rect">
            <a:avLst/>
          </a:prstGeom>
          <a:noFill/>
          <a:ln w="9525">
            <a:noFill/>
          </a:ln>
        </p:spPr>
      </p:pic>
      <p:sp>
        <p:nvSpPr>
          <p:cNvPr id="7172" name="Title Placeholder 1"/>
          <p:cNvSpPr>
            <a:spLocks noGrp="1"/>
          </p:cNvSpPr>
          <p:nvPr>
            <p:ph type="title"/>
          </p:nvPr>
        </p:nvSpPr>
        <p:spPr>
          <a:xfrm>
            <a:off x="549275" y="385763"/>
            <a:ext cx="6834188" cy="1143000"/>
          </a:xfrm>
          <a:prstGeom prst="rect">
            <a:avLst/>
          </a:prstGeom>
          <a:noFill/>
          <a:ln w="9525">
            <a:noFill/>
          </a:ln>
        </p:spPr>
        <p:txBody>
          <a:bodyPr anchor="ctr" anchorCtr="0"/>
          <a:lstStyle/>
          <a:p>
            <a:pPr lvl="0"/>
            <a:r>
              <a:rPr lang="en-US" altLang="ja-JP" dirty="0"/>
              <a:t>Click to edit Master title style</a:t>
            </a:r>
            <a:endParaRPr lang="en-GB" altLang="ja-JP" dirty="0"/>
          </a:p>
        </p:txBody>
      </p:sp>
      <p:sp>
        <p:nvSpPr>
          <p:cNvPr id="7173" name="Text Placeholder 2"/>
          <p:cNvSpPr>
            <a:spLocks noGrp="1"/>
          </p:cNvSpPr>
          <p:nvPr>
            <p:ph type="body"/>
          </p:nvPr>
        </p:nvSpPr>
        <p:spPr>
          <a:xfrm>
            <a:off x="457200" y="1600200"/>
            <a:ext cx="8229600" cy="4525963"/>
          </a:xfrm>
          <a:prstGeom prst="rect">
            <a:avLst/>
          </a:prstGeom>
          <a:noFill/>
          <a:ln w="9525">
            <a:noFill/>
          </a:ln>
        </p:spPr>
        <p:txBody>
          <a:bodyPr/>
          <a:lstStyle/>
          <a:p>
            <a:pPr lvl="0"/>
            <a:r>
              <a:rPr lang="en-US" altLang="ja-JP" dirty="0"/>
              <a:t> Click to edit Master text styles</a:t>
            </a:r>
            <a:endParaRPr lang="en-US" altLang="ja-JP" dirty="0"/>
          </a:p>
          <a:p>
            <a:pPr lvl="1"/>
            <a:r>
              <a:rPr lang="en-US" altLang="ja-JP" dirty="0"/>
              <a:t>Second level</a:t>
            </a:r>
            <a:endParaRPr lang="en-US" altLang="ja-JP" dirty="0"/>
          </a:p>
          <a:p>
            <a:pPr lvl="2"/>
            <a:r>
              <a:rPr lang="en-US" altLang="ja-JP" dirty="0"/>
              <a:t>Third level</a:t>
            </a:r>
            <a:endParaRPr lang="en-US" altLang="ja-JP" dirty="0"/>
          </a:p>
          <a:p>
            <a:pPr lvl="3"/>
            <a:r>
              <a:rPr lang="en-US" altLang="ja-JP" dirty="0"/>
              <a:t>Fourth level</a:t>
            </a:r>
            <a:endParaRPr lang="en-US" altLang="ja-JP" dirty="0"/>
          </a:p>
          <a:p>
            <a:pPr lvl="4"/>
            <a:r>
              <a:rPr lang="en-US" altLang="ja-JP" dirty="0"/>
              <a:t>Fifth level</a:t>
            </a:r>
            <a:endParaRPr lang="en-GB" altLang="ja-JP" dirty="0"/>
          </a:p>
        </p:txBody>
      </p:sp>
      <p:pic>
        <p:nvPicPr>
          <p:cNvPr id="7174"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sp>
        <p:nvSpPr>
          <p:cNvPr id="9" name="Slide Number Placeholder 5"/>
          <p:cNvSpPr>
            <a:spLocks noGrp="1"/>
          </p:cNvSpPr>
          <p:nvPr>
            <p:ph type="sldNum" sz="quarter" idx="4"/>
          </p:nvPr>
        </p:nvSpPr>
        <p:spPr>
          <a:xfrm>
            <a:off x="8558213" y="6483350"/>
            <a:ext cx="395288" cy="222250"/>
          </a:xfrm>
          <a:prstGeom prst="rect">
            <a:avLst/>
          </a:prstGeom>
        </p:spPr>
        <p:txBody>
          <a:bodyPr vert="horz" wrap="square" lIns="91440" tIns="45720" rIns="91440" bIns="45720" numCol="1" anchor="t" anchorCtr="0" compatLnSpc="1"/>
          <a:lstStyle>
            <a:lvl1pPr>
              <a:defRPr sz="1100">
                <a:solidFill>
                  <a:schemeClr val="bg1"/>
                </a:solidFill>
                <a:latin typeface="Arial" panose="020B0604020202020204" pitchFamily="34" charset="0"/>
              </a:defRPr>
            </a:lvl1p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
        <p:nvSpPr>
          <p:cNvPr id="1032" name="Rectangle 6"/>
          <p:cNvSpPr>
            <a:spLocks noChangeArrowheads="1"/>
          </p:cNvSpPr>
          <p:nvPr/>
        </p:nvSpPr>
        <p:spPr bwMode="auto">
          <a:xfrm>
            <a:off x="427038" y="6437313"/>
            <a:ext cx="4576763" cy="244475"/>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3GPP 2009     Mobile World Congress, Barcelona, 19</a:t>
            </a:r>
            <a:r>
              <a:rPr kumimoji="0" lang="en-GB" altLang="ja-JP" sz="1000" b="0" i="0" u="none" strike="noStrike" kern="1200" cap="none" spc="0" normalizeH="0" baseline="30000" noProof="0">
                <a:ln>
                  <a:noFill/>
                </a:ln>
                <a:solidFill>
                  <a:schemeClr val="bg1"/>
                </a:solidFill>
                <a:effectLst/>
                <a:uLnTx/>
                <a:uFillTx/>
                <a:latin typeface="Arial" panose="020B0604020202020204" pitchFamily="34" charset="0"/>
                <a:ea typeface="MS PGothic" panose="020B0600070205080204" pitchFamily="34" charset="-128"/>
                <a:cs typeface="+mn-cs"/>
              </a:rPr>
              <a:t>th</a:t>
            </a: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February 2009</a:t>
            </a:r>
            <a:endPar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endParaRPr>
          </a:p>
        </p:txBody>
      </p:sp>
      <p:pic>
        <p:nvPicPr>
          <p:cNvPr id="7177"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7178" name="Picture 8"/>
          <p:cNvPicPr>
            <a:picLocks noChangeAspect="1"/>
          </p:cNvPicPr>
          <p:nvPr/>
        </p:nvPicPr>
        <p:blipFill>
          <a:blip r:embed="rId16"/>
          <a:stretch>
            <a:fillRect/>
          </a:stretch>
        </p:blipFill>
        <p:spPr>
          <a:xfrm>
            <a:off x="438150" y="6456363"/>
            <a:ext cx="7634288" cy="273050"/>
          </a:xfrm>
          <a:prstGeom prst="rect">
            <a:avLst/>
          </a:prstGeom>
          <a:noFill/>
          <a:ln w="9525">
            <a:noFill/>
          </a:ln>
        </p:spPr>
      </p:pic>
      <p:pic>
        <p:nvPicPr>
          <p:cNvPr id="7179"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pic>
        <p:nvPicPr>
          <p:cNvPr id="7180" name="Picture 13"/>
          <p:cNvPicPr>
            <a:picLocks noChangeAspect="1"/>
          </p:cNvPicPr>
          <p:nvPr userDrawn="1"/>
        </p:nvPicPr>
        <p:blipFill>
          <a:blip r:embed="rId15"/>
          <a:stretch>
            <a:fillRect/>
          </a:stretch>
        </p:blipFill>
        <p:spPr>
          <a:xfrm>
            <a:off x="8534400" y="6456363"/>
            <a:ext cx="365125" cy="239712"/>
          </a:xfrm>
          <a:prstGeom prst="rect">
            <a:avLst/>
          </a:prstGeom>
          <a:noFill/>
          <a:ln w="9525">
            <a:noFill/>
          </a:ln>
        </p:spPr>
      </p:pic>
      <p:sp>
        <p:nvSpPr>
          <p:cNvPr id="1037" name="Rectangle 6"/>
          <p:cNvSpPr>
            <a:spLocks noChangeArrowheads="1"/>
          </p:cNvSpPr>
          <p:nvPr/>
        </p:nvSpPr>
        <p:spPr bwMode="auto">
          <a:xfrm>
            <a:off x="427038" y="6473825"/>
            <a:ext cx="7178675" cy="276225"/>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3GPP 202</a:t>
            </a:r>
            <a:r>
              <a:rPr kumimoji="0" lang="en-US"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2</a:t>
            </a:r>
            <a:r>
              <a:rPr kumimoji="0" lang="ja-JP" altLang="en-GB"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a:t>
            </a:r>
            <a:endPar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endParaRPr>
          </a:p>
        </p:txBody>
      </p:sp>
      <p:sp>
        <p:nvSpPr>
          <p:cNvPr id="7182" name="Slide Number Placeholder 4"/>
          <p:cNvSpPr txBox="1">
            <a:spLocks noGrp="1" noChangeArrowheads="1"/>
          </p:cNvSpPr>
          <p:nvPr/>
        </p:nvSpPr>
        <p:spPr bwMode="auto">
          <a:xfrm>
            <a:off x="8558213" y="6456363"/>
            <a:ext cx="395288" cy="222250"/>
          </a:xfrm>
          <a:prstGeom prst="rect">
            <a:avLst/>
          </a:prstGeom>
          <a:noFill/>
          <a:ln>
            <a:noFill/>
          </a:ln>
        </p:spPr>
        <p:txBody>
          <a:bodyPr/>
          <a:lstStyle/>
          <a:p>
            <a:pPr lvl="0" eaLnBrk="1" hangingPunct="1"/>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814" r:id="rId1"/>
    <p:sldLayoutId id="2147483815" r:id="rId2"/>
    <p:sldLayoutId id="2147483816" r:id="rId3"/>
    <p:sldLayoutId id="2147483817" r:id="rId4"/>
    <p:sldLayoutId id="2147483818" r:id="rId5"/>
    <p:sldLayoutId id="2147483819" r:id="rId6"/>
    <p:sldLayoutId id="2147483820" r:id="rId7"/>
    <p:sldLayoutId id="2147483821" r:id="rId8"/>
    <p:sldLayoutId id="2147483822" r:id="rId9"/>
    <p:sldLayoutId id="2147483823" r:id="rId10"/>
    <p:sldLayoutId id="2147483824" r:id="rId11"/>
    <p:sldLayoutId id="2147483825" r:id="rId12"/>
    <p:sldLayoutId id="2147483826" r:id="rId13"/>
    <p:sldLayoutId id="2147483827" r:id="rId14"/>
  </p:sldLayoutIdLst>
  <p:hf sldNum="0" hdr="0" ftr="0" dt="0"/>
  <p:txStyles>
    <p:title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2pPr>
      <a:lvl3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3pPr>
      <a:lvl4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4pPr>
      <a:lvl5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Clr>
          <a:srgbClr val="C00000"/>
        </a:buClr>
        <a:buBlip>
          <a:blip r:embed="rId18"/>
        </a:buBlip>
        <a:defRPr sz="2400">
          <a:solidFill>
            <a:schemeClr val="tx1"/>
          </a:solidFill>
          <a:latin typeface="+mn-lt"/>
          <a:ea typeface="MS PGothic" panose="020B0600070205080204" pitchFamily="34" charset="-128"/>
          <a:cs typeface="+mn-cs"/>
        </a:defRPr>
      </a:lvl1pPr>
      <a:lvl2pPr marL="742950" indent="-285750" algn="l" rtl="0" eaLnBrk="0" fontAlgn="base" hangingPunct="0">
        <a:spcBef>
          <a:spcPct val="20000"/>
        </a:spcBef>
        <a:spcAft>
          <a:spcPct val="0"/>
        </a:spcAft>
        <a:buClr>
          <a:srgbClr val="72AF2F"/>
        </a:buClr>
        <a:buFont typeface="Wingdings" panose="05000000000000000000" pitchFamily="2" charset="2"/>
        <a:buChar char="Ø"/>
        <a:defRPr sz="2000">
          <a:solidFill>
            <a:schemeClr val="tx1"/>
          </a:solidFill>
          <a:latin typeface="+mn-lt"/>
          <a:ea typeface="MS PGothic" panose="020B0600070205080204" pitchFamily="34" charset="-128"/>
        </a:defRPr>
      </a:lvl2pPr>
      <a:lvl3pPr marL="1143000" indent="-228600" algn="l" rtl="0" eaLnBrk="0" fontAlgn="base" hangingPunct="0">
        <a:spcBef>
          <a:spcPct val="20000"/>
        </a:spcBef>
        <a:spcAft>
          <a:spcPct val="0"/>
        </a:spcAft>
        <a:buClr>
          <a:srgbClr val="72AF2F"/>
        </a:buClr>
        <a:buFont typeface="Wingdings" panose="05000000000000000000" pitchFamily="2" charset="2"/>
        <a:buChar char="v"/>
        <a:defRPr>
          <a:solidFill>
            <a:schemeClr val="tx1"/>
          </a:solidFill>
          <a:latin typeface="+mn-lt"/>
          <a:ea typeface="MS PGothic" panose="020B0600070205080204" pitchFamily="34" charset="-128"/>
        </a:defRPr>
      </a:lvl3pPr>
      <a:lvl4pPr marL="1600200" indent="-228600" algn="l" rtl="0" eaLnBrk="0" fontAlgn="base" hangingPunct="0">
        <a:spcBef>
          <a:spcPct val="20000"/>
        </a:spcBef>
        <a:spcAft>
          <a:spcPct val="0"/>
        </a:spcAft>
        <a:buClr>
          <a:srgbClr val="72AF2F"/>
        </a:buClr>
        <a:buFont typeface="Wingdings" panose="05000000000000000000" pitchFamily="2" charset="2"/>
        <a:buChar char="q"/>
        <a:defRPr sz="1600">
          <a:solidFill>
            <a:schemeClr val="tx1"/>
          </a:solidFill>
          <a:latin typeface="+mn-lt"/>
          <a:ea typeface="MS PGothic" panose="020B0600070205080204" pitchFamily="34" charset="-128"/>
        </a:defRPr>
      </a:lvl4pPr>
      <a:lvl5pPr marL="2057400" indent="-228600" algn="l" rtl="0" eaLnBrk="0" fontAlgn="base" hangingPunct="0">
        <a:spcBef>
          <a:spcPct val="20000"/>
        </a:spcBef>
        <a:spcAft>
          <a:spcPct val="0"/>
        </a:spcAft>
        <a:buClr>
          <a:srgbClr val="72AF2F"/>
        </a:buClr>
        <a:buFont typeface="Wingdings" panose="05000000000000000000" pitchFamily="2" charset="2"/>
        <a:buChar char="§"/>
        <a:defRPr sz="1400">
          <a:solidFill>
            <a:schemeClr val="tx1"/>
          </a:solidFill>
          <a:latin typeface="+mn-lt"/>
          <a:ea typeface="MS PGothic" panose="020B0600070205080204" pitchFamily="34" charset="-128"/>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9458"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19459" name="Picture 8"/>
          <p:cNvPicPr>
            <a:picLocks noChangeAspect="1"/>
          </p:cNvPicPr>
          <p:nvPr/>
        </p:nvPicPr>
        <p:blipFill>
          <a:blip r:embed="rId16"/>
          <a:stretch>
            <a:fillRect/>
          </a:stretch>
        </p:blipFill>
        <p:spPr>
          <a:xfrm>
            <a:off x="438150" y="6456363"/>
            <a:ext cx="4641850" cy="273050"/>
          </a:xfrm>
          <a:prstGeom prst="rect">
            <a:avLst/>
          </a:prstGeom>
          <a:noFill/>
          <a:ln w="9525">
            <a:noFill/>
          </a:ln>
        </p:spPr>
      </p:pic>
      <p:sp>
        <p:nvSpPr>
          <p:cNvPr id="19460" name="Title Placeholder 1"/>
          <p:cNvSpPr>
            <a:spLocks noGrp="1"/>
          </p:cNvSpPr>
          <p:nvPr>
            <p:ph type="title"/>
          </p:nvPr>
        </p:nvSpPr>
        <p:spPr>
          <a:xfrm>
            <a:off x="549275" y="385763"/>
            <a:ext cx="6834188" cy="1143000"/>
          </a:xfrm>
          <a:prstGeom prst="rect">
            <a:avLst/>
          </a:prstGeom>
          <a:noFill/>
          <a:ln w="9525">
            <a:noFill/>
          </a:ln>
        </p:spPr>
        <p:txBody>
          <a:bodyPr anchor="ctr" anchorCtr="0"/>
          <a:lstStyle/>
          <a:p>
            <a:pPr lvl="0"/>
            <a:r>
              <a:rPr lang="en-US" altLang="ja-JP" dirty="0"/>
              <a:t>Click to edit Master title style</a:t>
            </a:r>
            <a:endParaRPr lang="en-GB" altLang="ja-JP" dirty="0"/>
          </a:p>
        </p:txBody>
      </p:sp>
      <p:sp>
        <p:nvSpPr>
          <p:cNvPr id="19461" name="Text Placeholder 2"/>
          <p:cNvSpPr>
            <a:spLocks noGrp="1"/>
          </p:cNvSpPr>
          <p:nvPr>
            <p:ph type="body"/>
          </p:nvPr>
        </p:nvSpPr>
        <p:spPr>
          <a:xfrm>
            <a:off x="457200" y="1600200"/>
            <a:ext cx="8229600" cy="4525963"/>
          </a:xfrm>
          <a:prstGeom prst="rect">
            <a:avLst/>
          </a:prstGeom>
          <a:noFill/>
          <a:ln w="9525">
            <a:noFill/>
          </a:ln>
        </p:spPr>
        <p:txBody>
          <a:bodyPr/>
          <a:lstStyle/>
          <a:p>
            <a:pPr lvl="0"/>
            <a:r>
              <a:rPr lang="en-US" altLang="ja-JP" dirty="0"/>
              <a:t> Click to edit Master text styles</a:t>
            </a:r>
            <a:endParaRPr lang="en-US" altLang="ja-JP" dirty="0"/>
          </a:p>
          <a:p>
            <a:pPr lvl="1"/>
            <a:r>
              <a:rPr lang="en-US" altLang="ja-JP" dirty="0"/>
              <a:t>Second level</a:t>
            </a:r>
            <a:endParaRPr lang="en-US" altLang="ja-JP" dirty="0"/>
          </a:p>
          <a:p>
            <a:pPr lvl="2"/>
            <a:r>
              <a:rPr lang="en-US" altLang="ja-JP" dirty="0"/>
              <a:t>Third level</a:t>
            </a:r>
            <a:endParaRPr lang="en-US" altLang="ja-JP" dirty="0"/>
          </a:p>
          <a:p>
            <a:pPr lvl="3"/>
            <a:r>
              <a:rPr lang="en-US" altLang="ja-JP" dirty="0"/>
              <a:t>Fourth level</a:t>
            </a:r>
            <a:endParaRPr lang="en-US" altLang="ja-JP" dirty="0"/>
          </a:p>
          <a:p>
            <a:pPr lvl="4"/>
            <a:r>
              <a:rPr lang="en-US" altLang="ja-JP" dirty="0"/>
              <a:t>Fifth level</a:t>
            </a:r>
            <a:endParaRPr lang="en-GB" altLang="ja-JP" dirty="0"/>
          </a:p>
        </p:txBody>
      </p:sp>
      <p:pic>
        <p:nvPicPr>
          <p:cNvPr id="19462"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sp>
        <p:nvSpPr>
          <p:cNvPr id="9" name="Slide Number Placeholder 5"/>
          <p:cNvSpPr>
            <a:spLocks noGrp="1"/>
          </p:cNvSpPr>
          <p:nvPr>
            <p:ph type="sldNum" sz="quarter" idx="4"/>
          </p:nvPr>
        </p:nvSpPr>
        <p:spPr>
          <a:xfrm>
            <a:off x="8558213" y="6483350"/>
            <a:ext cx="395288" cy="222250"/>
          </a:xfrm>
          <a:prstGeom prst="rect">
            <a:avLst/>
          </a:prstGeom>
        </p:spPr>
        <p:txBody>
          <a:bodyPr vert="horz" wrap="square" lIns="91440" tIns="45720" rIns="91440" bIns="45720" numCol="1" anchor="t" anchorCtr="0" compatLnSpc="1"/>
          <a:lstStyle>
            <a:lvl1pPr>
              <a:defRPr sz="1100">
                <a:solidFill>
                  <a:schemeClr val="bg1"/>
                </a:solidFill>
                <a:latin typeface="Arial" panose="020B0604020202020204" pitchFamily="34" charset="0"/>
              </a:defRPr>
            </a:lvl1p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
        <p:nvSpPr>
          <p:cNvPr id="1032" name="Rectangle 6"/>
          <p:cNvSpPr>
            <a:spLocks noChangeArrowheads="1"/>
          </p:cNvSpPr>
          <p:nvPr/>
        </p:nvSpPr>
        <p:spPr bwMode="auto">
          <a:xfrm>
            <a:off x="427038" y="6437313"/>
            <a:ext cx="4576763" cy="244475"/>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3GPP 2009     Mobile World Congress, Barcelona, 19</a:t>
            </a:r>
            <a:r>
              <a:rPr kumimoji="0" lang="en-GB" altLang="ja-JP" sz="1000" b="0" i="0" u="none" strike="noStrike" kern="1200" cap="none" spc="0" normalizeH="0" baseline="30000" noProof="0">
                <a:ln>
                  <a:noFill/>
                </a:ln>
                <a:solidFill>
                  <a:schemeClr val="bg1"/>
                </a:solidFill>
                <a:effectLst/>
                <a:uLnTx/>
                <a:uFillTx/>
                <a:latin typeface="Arial" panose="020B0604020202020204" pitchFamily="34" charset="0"/>
                <a:ea typeface="MS PGothic" panose="020B0600070205080204" pitchFamily="34" charset="-128"/>
                <a:cs typeface="+mn-cs"/>
              </a:rPr>
              <a:t>th</a:t>
            </a: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February 2009</a:t>
            </a:r>
            <a:endPar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endParaRPr>
          </a:p>
        </p:txBody>
      </p:sp>
      <p:pic>
        <p:nvPicPr>
          <p:cNvPr id="19465"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19466" name="Picture 8"/>
          <p:cNvPicPr>
            <a:picLocks noChangeAspect="1"/>
          </p:cNvPicPr>
          <p:nvPr/>
        </p:nvPicPr>
        <p:blipFill>
          <a:blip r:embed="rId16"/>
          <a:stretch>
            <a:fillRect/>
          </a:stretch>
        </p:blipFill>
        <p:spPr>
          <a:xfrm>
            <a:off x="438150" y="6456363"/>
            <a:ext cx="7634288" cy="273050"/>
          </a:xfrm>
          <a:prstGeom prst="rect">
            <a:avLst/>
          </a:prstGeom>
          <a:noFill/>
          <a:ln w="9525">
            <a:noFill/>
          </a:ln>
        </p:spPr>
      </p:pic>
      <p:pic>
        <p:nvPicPr>
          <p:cNvPr id="19467"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pic>
        <p:nvPicPr>
          <p:cNvPr id="19468" name="Picture 13"/>
          <p:cNvPicPr>
            <a:picLocks noChangeAspect="1"/>
          </p:cNvPicPr>
          <p:nvPr userDrawn="1"/>
        </p:nvPicPr>
        <p:blipFill>
          <a:blip r:embed="rId15"/>
          <a:stretch>
            <a:fillRect/>
          </a:stretch>
        </p:blipFill>
        <p:spPr>
          <a:xfrm>
            <a:off x="8534400" y="6456363"/>
            <a:ext cx="365125" cy="239712"/>
          </a:xfrm>
          <a:prstGeom prst="rect">
            <a:avLst/>
          </a:prstGeom>
          <a:noFill/>
          <a:ln w="9525">
            <a:noFill/>
          </a:ln>
        </p:spPr>
      </p:pic>
      <p:sp>
        <p:nvSpPr>
          <p:cNvPr id="1037" name="Rectangle 6"/>
          <p:cNvSpPr>
            <a:spLocks noChangeArrowheads="1"/>
          </p:cNvSpPr>
          <p:nvPr/>
        </p:nvSpPr>
        <p:spPr bwMode="auto">
          <a:xfrm>
            <a:off x="427038" y="6473825"/>
            <a:ext cx="7178675" cy="276225"/>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3GPP 2022</a:t>
            </a:r>
            <a:r>
              <a:rPr kumimoji="0" lang="ja-JP" altLang="en-GB"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a:t>
            </a:r>
            <a:endPar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endParaRPr>
          </a:p>
        </p:txBody>
      </p:sp>
      <p:sp>
        <p:nvSpPr>
          <p:cNvPr id="19470" name="Slide Number Placeholder 4"/>
          <p:cNvSpPr txBox="1">
            <a:spLocks noGrp="1" noChangeArrowheads="1"/>
          </p:cNvSpPr>
          <p:nvPr/>
        </p:nvSpPr>
        <p:spPr bwMode="auto">
          <a:xfrm>
            <a:off x="8558213" y="6456363"/>
            <a:ext cx="395288" cy="222250"/>
          </a:xfrm>
          <a:prstGeom prst="rect">
            <a:avLst/>
          </a:prstGeom>
          <a:noFill/>
          <a:ln>
            <a:noFill/>
          </a:ln>
        </p:spPr>
        <p:txBody>
          <a:bodyPr/>
          <a:lstStyle/>
          <a:p>
            <a:pPr lvl="0" eaLnBrk="1" hangingPunct="1"/>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829" r:id="rId1"/>
    <p:sldLayoutId id="2147483830" r:id="rId2"/>
    <p:sldLayoutId id="2147483831" r:id="rId3"/>
    <p:sldLayoutId id="2147483832" r:id="rId4"/>
    <p:sldLayoutId id="2147483833" r:id="rId5"/>
    <p:sldLayoutId id="2147483834" r:id="rId6"/>
    <p:sldLayoutId id="2147483835" r:id="rId7"/>
    <p:sldLayoutId id="2147483836" r:id="rId8"/>
    <p:sldLayoutId id="2147483837" r:id="rId9"/>
    <p:sldLayoutId id="2147483838" r:id="rId10"/>
    <p:sldLayoutId id="2147483839" r:id="rId11"/>
    <p:sldLayoutId id="2147483840" r:id="rId12"/>
    <p:sldLayoutId id="2147483841" r:id="rId13"/>
    <p:sldLayoutId id="2147483842" r:id="rId14"/>
  </p:sldLayoutIdLst>
  <p:hf sldNum="0" hdr="0" ftr="0" dt="0"/>
  <p:txStyles>
    <p:title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2pPr>
      <a:lvl3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3pPr>
      <a:lvl4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4pPr>
      <a:lvl5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Clr>
          <a:srgbClr val="C00000"/>
        </a:buClr>
        <a:buBlip>
          <a:blip r:embed="rId18"/>
        </a:buBlip>
        <a:defRPr sz="2400">
          <a:solidFill>
            <a:schemeClr val="tx1"/>
          </a:solidFill>
          <a:latin typeface="+mn-lt"/>
          <a:ea typeface="MS PGothic" panose="020B0600070205080204" pitchFamily="34" charset="-128"/>
          <a:cs typeface="+mn-cs"/>
        </a:defRPr>
      </a:lvl1pPr>
      <a:lvl2pPr marL="742950" indent="-285750" algn="l" rtl="0" eaLnBrk="0" fontAlgn="base" hangingPunct="0">
        <a:spcBef>
          <a:spcPct val="20000"/>
        </a:spcBef>
        <a:spcAft>
          <a:spcPct val="0"/>
        </a:spcAft>
        <a:buClr>
          <a:srgbClr val="72AF2F"/>
        </a:buClr>
        <a:buFont typeface="Wingdings" panose="05000000000000000000" pitchFamily="2" charset="2"/>
        <a:buChar char="Ø"/>
        <a:defRPr sz="2000">
          <a:solidFill>
            <a:schemeClr val="tx1"/>
          </a:solidFill>
          <a:latin typeface="+mn-lt"/>
          <a:ea typeface="MS PGothic" panose="020B0600070205080204" pitchFamily="34" charset="-128"/>
        </a:defRPr>
      </a:lvl2pPr>
      <a:lvl3pPr marL="1143000" indent="-228600" algn="l" rtl="0" eaLnBrk="0" fontAlgn="base" hangingPunct="0">
        <a:spcBef>
          <a:spcPct val="20000"/>
        </a:spcBef>
        <a:spcAft>
          <a:spcPct val="0"/>
        </a:spcAft>
        <a:buClr>
          <a:srgbClr val="72AF2F"/>
        </a:buClr>
        <a:buFont typeface="Wingdings" panose="05000000000000000000" pitchFamily="2" charset="2"/>
        <a:buChar char="v"/>
        <a:defRPr>
          <a:solidFill>
            <a:schemeClr val="tx1"/>
          </a:solidFill>
          <a:latin typeface="+mn-lt"/>
          <a:ea typeface="MS PGothic" panose="020B0600070205080204" pitchFamily="34" charset="-128"/>
        </a:defRPr>
      </a:lvl3pPr>
      <a:lvl4pPr marL="1600200" indent="-228600" algn="l" rtl="0" eaLnBrk="0" fontAlgn="base" hangingPunct="0">
        <a:spcBef>
          <a:spcPct val="20000"/>
        </a:spcBef>
        <a:spcAft>
          <a:spcPct val="0"/>
        </a:spcAft>
        <a:buClr>
          <a:srgbClr val="72AF2F"/>
        </a:buClr>
        <a:buFont typeface="Wingdings" panose="05000000000000000000" pitchFamily="2" charset="2"/>
        <a:buChar char="q"/>
        <a:defRPr sz="1600">
          <a:solidFill>
            <a:schemeClr val="tx1"/>
          </a:solidFill>
          <a:latin typeface="+mn-lt"/>
          <a:ea typeface="MS PGothic" panose="020B0600070205080204" pitchFamily="34" charset="-128"/>
        </a:defRPr>
      </a:lvl4pPr>
      <a:lvl5pPr marL="2057400" indent="-228600" algn="l" rtl="0" eaLnBrk="0" fontAlgn="base" hangingPunct="0">
        <a:spcBef>
          <a:spcPct val="20000"/>
        </a:spcBef>
        <a:spcAft>
          <a:spcPct val="0"/>
        </a:spcAft>
        <a:buClr>
          <a:srgbClr val="72AF2F"/>
        </a:buClr>
        <a:buFont typeface="Wingdings" panose="05000000000000000000" pitchFamily="2" charset="2"/>
        <a:buChar char="§"/>
        <a:defRPr sz="1400">
          <a:solidFill>
            <a:schemeClr val="tx1"/>
          </a:solidFill>
          <a:latin typeface="+mn-lt"/>
          <a:ea typeface="MS PGothic" panose="020B0600070205080204" pitchFamily="34" charset="-128"/>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050"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2051" name="Picture 8"/>
          <p:cNvPicPr>
            <a:picLocks noChangeAspect="1"/>
          </p:cNvPicPr>
          <p:nvPr/>
        </p:nvPicPr>
        <p:blipFill>
          <a:blip r:embed="rId16"/>
          <a:stretch>
            <a:fillRect/>
          </a:stretch>
        </p:blipFill>
        <p:spPr>
          <a:xfrm>
            <a:off x="438150" y="6456363"/>
            <a:ext cx="4641850" cy="273050"/>
          </a:xfrm>
          <a:prstGeom prst="rect">
            <a:avLst/>
          </a:prstGeom>
          <a:noFill/>
          <a:ln w="9525">
            <a:noFill/>
          </a:ln>
        </p:spPr>
      </p:pic>
      <p:sp>
        <p:nvSpPr>
          <p:cNvPr id="2052" name="Title Placeholder 1"/>
          <p:cNvSpPr>
            <a:spLocks noGrp="1"/>
          </p:cNvSpPr>
          <p:nvPr>
            <p:ph type="title"/>
          </p:nvPr>
        </p:nvSpPr>
        <p:spPr>
          <a:xfrm>
            <a:off x="549275" y="385763"/>
            <a:ext cx="6834188" cy="1143000"/>
          </a:xfrm>
          <a:prstGeom prst="rect">
            <a:avLst/>
          </a:prstGeom>
          <a:noFill/>
          <a:ln w="9525">
            <a:noFill/>
          </a:ln>
        </p:spPr>
        <p:txBody>
          <a:bodyPr anchor="ctr" anchorCtr="0"/>
          <a:lstStyle/>
          <a:p>
            <a:pPr lvl="0"/>
            <a:r>
              <a:rPr lang="en-US" altLang="ja-JP" dirty="0"/>
              <a:t>Click to edit Master title style</a:t>
            </a:r>
            <a:endParaRPr lang="en-GB" altLang="ja-JP" dirty="0"/>
          </a:p>
        </p:txBody>
      </p:sp>
      <p:sp>
        <p:nvSpPr>
          <p:cNvPr id="2053" name="Text Placeholder 2"/>
          <p:cNvSpPr>
            <a:spLocks noGrp="1"/>
          </p:cNvSpPr>
          <p:nvPr>
            <p:ph type="body"/>
          </p:nvPr>
        </p:nvSpPr>
        <p:spPr>
          <a:xfrm>
            <a:off x="457200" y="1600200"/>
            <a:ext cx="8229600" cy="4525963"/>
          </a:xfrm>
          <a:prstGeom prst="rect">
            <a:avLst/>
          </a:prstGeom>
          <a:noFill/>
          <a:ln w="9525">
            <a:noFill/>
          </a:ln>
        </p:spPr>
        <p:txBody>
          <a:bodyPr/>
          <a:lstStyle/>
          <a:p>
            <a:pPr lvl="0"/>
            <a:r>
              <a:rPr lang="en-US" altLang="ja-JP" dirty="0"/>
              <a:t> Click to edit Master text styles</a:t>
            </a:r>
            <a:endParaRPr lang="en-US" altLang="ja-JP" dirty="0"/>
          </a:p>
          <a:p>
            <a:pPr lvl="1"/>
            <a:r>
              <a:rPr lang="en-US" altLang="ja-JP" dirty="0"/>
              <a:t>Second level</a:t>
            </a:r>
            <a:endParaRPr lang="en-US" altLang="ja-JP" dirty="0"/>
          </a:p>
          <a:p>
            <a:pPr lvl="2"/>
            <a:r>
              <a:rPr lang="en-US" altLang="ja-JP" dirty="0"/>
              <a:t>Third level</a:t>
            </a:r>
            <a:endParaRPr lang="en-US" altLang="ja-JP" dirty="0"/>
          </a:p>
          <a:p>
            <a:pPr lvl="3"/>
            <a:r>
              <a:rPr lang="en-US" altLang="ja-JP" dirty="0"/>
              <a:t>Fourth level</a:t>
            </a:r>
            <a:endParaRPr lang="en-US" altLang="ja-JP" dirty="0"/>
          </a:p>
          <a:p>
            <a:pPr lvl="4"/>
            <a:r>
              <a:rPr lang="en-US" altLang="ja-JP" dirty="0"/>
              <a:t>Fifth level</a:t>
            </a:r>
            <a:endParaRPr lang="en-GB" altLang="ja-JP" dirty="0"/>
          </a:p>
        </p:txBody>
      </p:sp>
      <p:pic>
        <p:nvPicPr>
          <p:cNvPr id="2054"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sp>
        <p:nvSpPr>
          <p:cNvPr id="9" name="Slide Number Placeholder 5"/>
          <p:cNvSpPr>
            <a:spLocks noGrp="1"/>
          </p:cNvSpPr>
          <p:nvPr>
            <p:ph type="sldNum" sz="quarter" idx="4"/>
          </p:nvPr>
        </p:nvSpPr>
        <p:spPr>
          <a:xfrm>
            <a:off x="8558213" y="6483350"/>
            <a:ext cx="395288" cy="222250"/>
          </a:xfrm>
          <a:prstGeom prst="rect">
            <a:avLst/>
          </a:prstGeom>
        </p:spPr>
        <p:txBody>
          <a:bodyPr vert="horz" wrap="square" lIns="91440" tIns="45720" rIns="91440" bIns="45720" numCol="1" anchor="t" anchorCtr="0" compatLnSpc="1"/>
          <a:lstStyle>
            <a:lvl1pPr>
              <a:defRPr sz="1100">
                <a:solidFill>
                  <a:schemeClr val="bg1"/>
                </a:solidFill>
                <a:latin typeface="Arial" panose="020B0604020202020204" pitchFamily="34" charset="0"/>
              </a:defRPr>
            </a:lvl1p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
        <p:nvSpPr>
          <p:cNvPr id="1032" name="Rectangle 6"/>
          <p:cNvSpPr>
            <a:spLocks noChangeArrowheads="1"/>
          </p:cNvSpPr>
          <p:nvPr/>
        </p:nvSpPr>
        <p:spPr bwMode="auto">
          <a:xfrm>
            <a:off x="427038" y="6437313"/>
            <a:ext cx="4576763" cy="244475"/>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3GPP 2009     Mobile World Congress, Barcelona, 19</a:t>
            </a:r>
            <a:r>
              <a:rPr kumimoji="0" lang="en-GB" altLang="ja-JP" sz="1000" b="0" i="0" u="none" strike="noStrike" kern="1200" cap="none" spc="0" normalizeH="0" baseline="30000" noProof="0">
                <a:ln>
                  <a:noFill/>
                </a:ln>
                <a:solidFill>
                  <a:schemeClr val="bg1"/>
                </a:solidFill>
                <a:effectLst/>
                <a:uLnTx/>
                <a:uFillTx/>
                <a:latin typeface="Arial" panose="020B0604020202020204" pitchFamily="34" charset="0"/>
                <a:ea typeface="MS PGothic" panose="020B0600070205080204" pitchFamily="34" charset="-128"/>
                <a:cs typeface="+mn-cs"/>
              </a:rPr>
              <a:t>th</a:t>
            </a: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February 2009</a:t>
            </a:r>
            <a:endPar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endParaRPr>
          </a:p>
        </p:txBody>
      </p:sp>
      <p:pic>
        <p:nvPicPr>
          <p:cNvPr id="2057"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2058" name="Picture 8"/>
          <p:cNvPicPr>
            <a:picLocks noChangeAspect="1"/>
          </p:cNvPicPr>
          <p:nvPr/>
        </p:nvPicPr>
        <p:blipFill>
          <a:blip r:embed="rId16"/>
          <a:stretch>
            <a:fillRect/>
          </a:stretch>
        </p:blipFill>
        <p:spPr>
          <a:xfrm>
            <a:off x="438150" y="6456363"/>
            <a:ext cx="7634288" cy="273050"/>
          </a:xfrm>
          <a:prstGeom prst="rect">
            <a:avLst/>
          </a:prstGeom>
          <a:noFill/>
          <a:ln w="9525">
            <a:noFill/>
          </a:ln>
        </p:spPr>
      </p:pic>
      <p:pic>
        <p:nvPicPr>
          <p:cNvPr id="2059"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pic>
        <p:nvPicPr>
          <p:cNvPr id="2060" name="Picture 13"/>
          <p:cNvPicPr>
            <a:picLocks noChangeAspect="1"/>
          </p:cNvPicPr>
          <p:nvPr userDrawn="1"/>
        </p:nvPicPr>
        <p:blipFill>
          <a:blip r:embed="rId15"/>
          <a:stretch>
            <a:fillRect/>
          </a:stretch>
        </p:blipFill>
        <p:spPr>
          <a:xfrm>
            <a:off x="8534400" y="6456363"/>
            <a:ext cx="365125" cy="239712"/>
          </a:xfrm>
          <a:prstGeom prst="rect">
            <a:avLst/>
          </a:prstGeom>
          <a:noFill/>
          <a:ln w="9525">
            <a:noFill/>
          </a:ln>
        </p:spPr>
      </p:pic>
      <p:sp>
        <p:nvSpPr>
          <p:cNvPr id="1037" name="Rectangle 6"/>
          <p:cNvSpPr>
            <a:spLocks noChangeArrowheads="1"/>
          </p:cNvSpPr>
          <p:nvPr/>
        </p:nvSpPr>
        <p:spPr bwMode="auto">
          <a:xfrm>
            <a:off x="427038" y="6473825"/>
            <a:ext cx="7178675" cy="276225"/>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3GPP 2022</a:t>
            </a:r>
            <a:r>
              <a:rPr kumimoji="0" lang="ja-JP" altLang="en-GB"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a:t>
            </a:r>
            <a:endPar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endParaRPr>
          </a:p>
        </p:txBody>
      </p:sp>
      <p:sp>
        <p:nvSpPr>
          <p:cNvPr id="2062" name="Slide Number Placeholder 4"/>
          <p:cNvSpPr txBox="1">
            <a:spLocks noGrp="1" noChangeArrowheads="1"/>
          </p:cNvSpPr>
          <p:nvPr/>
        </p:nvSpPr>
        <p:spPr bwMode="auto">
          <a:xfrm>
            <a:off x="8558213" y="6456363"/>
            <a:ext cx="395288" cy="222250"/>
          </a:xfrm>
          <a:prstGeom prst="rect">
            <a:avLst/>
          </a:prstGeom>
          <a:noFill/>
          <a:ln>
            <a:noFill/>
          </a:ln>
        </p:spPr>
        <p:txBody>
          <a:bodyPr/>
          <a:lstStyle/>
          <a:p>
            <a:pPr lvl="0" eaLnBrk="1" hangingPunct="1"/>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844" r:id="rId1"/>
    <p:sldLayoutId id="2147483845" r:id="rId2"/>
    <p:sldLayoutId id="2147483846" r:id="rId3"/>
    <p:sldLayoutId id="2147483847" r:id="rId4"/>
    <p:sldLayoutId id="2147483848" r:id="rId5"/>
    <p:sldLayoutId id="2147483849" r:id="rId6"/>
    <p:sldLayoutId id="2147483850" r:id="rId7"/>
    <p:sldLayoutId id="2147483851" r:id="rId8"/>
    <p:sldLayoutId id="2147483852" r:id="rId9"/>
    <p:sldLayoutId id="2147483853" r:id="rId10"/>
    <p:sldLayoutId id="2147483854" r:id="rId11"/>
    <p:sldLayoutId id="2147483855" r:id="rId12"/>
    <p:sldLayoutId id="2147483856" r:id="rId13"/>
    <p:sldLayoutId id="2147483857" r:id="rId14"/>
  </p:sldLayoutIdLst>
  <p:hf sldNum="0" hdr="0" ftr="0" dt="0"/>
  <p:txStyles>
    <p:title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2pPr>
      <a:lvl3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3pPr>
      <a:lvl4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4pPr>
      <a:lvl5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Clr>
          <a:srgbClr val="C00000"/>
        </a:buClr>
        <a:buBlip>
          <a:blip r:embed="rId18"/>
        </a:buBlip>
        <a:defRPr sz="2400">
          <a:solidFill>
            <a:schemeClr val="tx1"/>
          </a:solidFill>
          <a:latin typeface="+mn-lt"/>
          <a:ea typeface="MS PGothic" panose="020B0600070205080204" pitchFamily="34" charset="-128"/>
          <a:cs typeface="+mn-cs"/>
        </a:defRPr>
      </a:lvl1pPr>
      <a:lvl2pPr marL="742950" indent="-285750" algn="l" rtl="0" eaLnBrk="0" fontAlgn="base" hangingPunct="0">
        <a:spcBef>
          <a:spcPct val="20000"/>
        </a:spcBef>
        <a:spcAft>
          <a:spcPct val="0"/>
        </a:spcAft>
        <a:buClr>
          <a:srgbClr val="72AF2F"/>
        </a:buClr>
        <a:buFont typeface="Wingdings" panose="05000000000000000000" pitchFamily="2" charset="2"/>
        <a:buChar char="Ø"/>
        <a:defRPr sz="2000">
          <a:solidFill>
            <a:schemeClr val="tx1"/>
          </a:solidFill>
          <a:latin typeface="+mn-lt"/>
          <a:ea typeface="MS PGothic" panose="020B0600070205080204" pitchFamily="34" charset="-128"/>
        </a:defRPr>
      </a:lvl2pPr>
      <a:lvl3pPr marL="1143000" indent="-228600" algn="l" rtl="0" eaLnBrk="0" fontAlgn="base" hangingPunct="0">
        <a:spcBef>
          <a:spcPct val="20000"/>
        </a:spcBef>
        <a:spcAft>
          <a:spcPct val="0"/>
        </a:spcAft>
        <a:buClr>
          <a:srgbClr val="72AF2F"/>
        </a:buClr>
        <a:buFont typeface="Wingdings" panose="05000000000000000000" pitchFamily="2" charset="2"/>
        <a:buChar char="v"/>
        <a:defRPr>
          <a:solidFill>
            <a:schemeClr val="tx1"/>
          </a:solidFill>
          <a:latin typeface="+mn-lt"/>
          <a:ea typeface="MS PGothic" panose="020B0600070205080204" pitchFamily="34" charset="-128"/>
        </a:defRPr>
      </a:lvl3pPr>
      <a:lvl4pPr marL="1600200" indent="-228600" algn="l" rtl="0" eaLnBrk="0" fontAlgn="base" hangingPunct="0">
        <a:spcBef>
          <a:spcPct val="20000"/>
        </a:spcBef>
        <a:spcAft>
          <a:spcPct val="0"/>
        </a:spcAft>
        <a:buClr>
          <a:srgbClr val="72AF2F"/>
        </a:buClr>
        <a:buFont typeface="Wingdings" panose="05000000000000000000" pitchFamily="2" charset="2"/>
        <a:buChar char="q"/>
        <a:defRPr sz="1600">
          <a:solidFill>
            <a:schemeClr val="tx1"/>
          </a:solidFill>
          <a:latin typeface="+mn-lt"/>
          <a:ea typeface="MS PGothic" panose="020B0600070205080204" pitchFamily="34" charset="-128"/>
        </a:defRPr>
      </a:lvl4pPr>
      <a:lvl5pPr marL="2057400" indent="-228600" algn="l" rtl="0" eaLnBrk="0" fontAlgn="base" hangingPunct="0">
        <a:spcBef>
          <a:spcPct val="20000"/>
        </a:spcBef>
        <a:spcAft>
          <a:spcPct val="0"/>
        </a:spcAft>
        <a:buClr>
          <a:srgbClr val="72AF2F"/>
        </a:buClr>
        <a:buFont typeface="Wingdings" panose="05000000000000000000" pitchFamily="2" charset="2"/>
        <a:buChar char="§"/>
        <a:defRPr sz="1400">
          <a:solidFill>
            <a:schemeClr val="tx1"/>
          </a:solidFill>
          <a:latin typeface="+mn-lt"/>
          <a:ea typeface="MS PGothic" panose="020B0600070205080204" pitchFamily="34" charset="-128"/>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050"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2051" name="Picture 8"/>
          <p:cNvPicPr>
            <a:picLocks noChangeAspect="1"/>
          </p:cNvPicPr>
          <p:nvPr/>
        </p:nvPicPr>
        <p:blipFill>
          <a:blip r:embed="rId16"/>
          <a:stretch>
            <a:fillRect/>
          </a:stretch>
        </p:blipFill>
        <p:spPr>
          <a:xfrm>
            <a:off x="438150" y="6456363"/>
            <a:ext cx="4641850" cy="273050"/>
          </a:xfrm>
          <a:prstGeom prst="rect">
            <a:avLst/>
          </a:prstGeom>
          <a:noFill/>
          <a:ln w="9525">
            <a:noFill/>
          </a:ln>
        </p:spPr>
      </p:pic>
      <p:sp>
        <p:nvSpPr>
          <p:cNvPr id="2052" name="Title Placeholder 1"/>
          <p:cNvSpPr>
            <a:spLocks noGrp="1"/>
          </p:cNvSpPr>
          <p:nvPr>
            <p:ph type="title"/>
          </p:nvPr>
        </p:nvSpPr>
        <p:spPr>
          <a:xfrm>
            <a:off x="549275" y="385763"/>
            <a:ext cx="6834188" cy="1143000"/>
          </a:xfrm>
          <a:prstGeom prst="rect">
            <a:avLst/>
          </a:prstGeom>
          <a:noFill/>
          <a:ln w="9525">
            <a:noFill/>
          </a:ln>
        </p:spPr>
        <p:txBody>
          <a:bodyPr anchor="ctr" anchorCtr="0"/>
          <a:lstStyle/>
          <a:p>
            <a:pPr lvl="0"/>
            <a:r>
              <a:rPr lang="en-US" altLang="ja-JP" dirty="0"/>
              <a:t>Click to edit Master title style</a:t>
            </a:r>
            <a:endParaRPr lang="en-GB" altLang="ja-JP" dirty="0"/>
          </a:p>
        </p:txBody>
      </p:sp>
      <p:sp>
        <p:nvSpPr>
          <p:cNvPr id="2053" name="Text Placeholder 2"/>
          <p:cNvSpPr>
            <a:spLocks noGrp="1"/>
          </p:cNvSpPr>
          <p:nvPr>
            <p:ph type="body"/>
          </p:nvPr>
        </p:nvSpPr>
        <p:spPr>
          <a:xfrm>
            <a:off x="457200" y="1600200"/>
            <a:ext cx="8229600" cy="4525963"/>
          </a:xfrm>
          <a:prstGeom prst="rect">
            <a:avLst/>
          </a:prstGeom>
          <a:noFill/>
          <a:ln w="9525">
            <a:noFill/>
          </a:ln>
        </p:spPr>
        <p:txBody>
          <a:bodyPr/>
          <a:lstStyle/>
          <a:p>
            <a:pPr lvl="0"/>
            <a:r>
              <a:rPr lang="en-US" altLang="ja-JP" dirty="0"/>
              <a:t> Click to edit Master text styles</a:t>
            </a:r>
            <a:endParaRPr lang="en-US" altLang="ja-JP" dirty="0"/>
          </a:p>
          <a:p>
            <a:pPr lvl="1"/>
            <a:r>
              <a:rPr lang="en-US" altLang="ja-JP" dirty="0"/>
              <a:t>Second level</a:t>
            </a:r>
            <a:endParaRPr lang="en-US" altLang="ja-JP" dirty="0"/>
          </a:p>
          <a:p>
            <a:pPr lvl="2"/>
            <a:r>
              <a:rPr lang="en-US" altLang="ja-JP" dirty="0"/>
              <a:t>Third level</a:t>
            </a:r>
            <a:endParaRPr lang="en-US" altLang="ja-JP" dirty="0"/>
          </a:p>
          <a:p>
            <a:pPr lvl="3"/>
            <a:r>
              <a:rPr lang="en-US" altLang="ja-JP" dirty="0"/>
              <a:t>Fourth level</a:t>
            </a:r>
            <a:endParaRPr lang="en-US" altLang="ja-JP" dirty="0"/>
          </a:p>
          <a:p>
            <a:pPr lvl="4"/>
            <a:r>
              <a:rPr lang="en-US" altLang="ja-JP" dirty="0"/>
              <a:t>Fifth level</a:t>
            </a:r>
            <a:endParaRPr lang="en-GB" altLang="ja-JP" dirty="0"/>
          </a:p>
        </p:txBody>
      </p:sp>
      <p:pic>
        <p:nvPicPr>
          <p:cNvPr id="2054"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sp>
        <p:nvSpPr>
          <p:cNvPr id="9" name="Slide Number Placeholder 5"/>
          <p:cNvSpPr>
            <a:spLocks noGrp="1"/>
          </p:cNvSpPr>
          <p:nvPr>
            <p:ph type="sldNum" sz="quarter" idx="4"/>
          </p:nvPr>
        </p:nvSpPr>
        <p:spPr>
          <a:xfrm>
            <a:off x="8558213" y="6483350"/>
            <a:ext cx="395288" cy="222250"/>
          </a:xfrm>
          <a:prstGeom prst="rect">
            <a:avLst/>
          </a:prstGeom>
        </p:spPr>
        <p:txBody>
          <a:bodyPr vert="horz" wrap="square" lIns="91440" tIns="45720" rIns="91440" bIns="45720" numCol="1" anchor="t" anchorCtr="0" compatLnSpc="1"/>
          <a:lstStyle>
            <a:lvl1pPr>
              <a:defRPr sz="1100">
                <a:solidFill>
                  <a:schemeClr val="bg1"/>
                </a:solidFill>
                <a:latin typeface="Arial" panose="020B0604020202020204" pitchFamily="34" charset="0"/>
              </a:defRPr>
            </a:lvl1p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
        <p:nvSpPr>
          <p:cNvPr id="1032" name="Rectangle 6"/>
          <p:cNvSpPr>
            <a:spLocks noChangeArrowheads="1"/>
          </p:cNvSpPr>
          <p:nvPr/>
        </p:nvSpPr>
        <p:spPr bwMode="auto">
          <a:xfrm>
            <a:off x="427038" y="6437313"/>
            <a:ext cx="4576763" cy="244475"/>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3GPP 2009     Mobile World Congress, Barcelona, 19</a:t>
            </a:r>
            <a:r>
              <a:rPr kumimoji="0" lang="en-GB" altLang="ja-JP" sz="1000" b="0" i="0" u="none" strike="noStrike" kern="1200" cap="none" spc="0" normalizeH="0" baseline="30000" noProof="0">
                <a:ln>
                  <a:noFill/>
                </a:ln>
                <a:solidFill>
                  <a:schemeClr val="bg1"/>
                </a:solidFill>
                <a:effectLst/>
                <a:uLnTx/>
                <a:uFillTx/>
                <a:latin typeface="Arial" panose="020B0604020202020204" pitchFamily="34" charset="0"/>
                <a:ea typeface="MS PGothic" panose="020B0600070205080204" pitchFamily="34" charset="-128"/>
                <a:cs typeface="+mn-cs"/>
              </a:rPr>
              <a:t>th</a:t>
            </a: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February 2009</a:t>
            </a:r>
            <a:endPar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endParaRPr>
          </a:p>
        </p:txBody>
      </p:sp>
      <p:pic>
        <p:nvPicPr>
          <p:cNvPr id="2057"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2058" name="Picture 8"/>
          <p:cNvPicPr>
            <a:picLocks noChangeAspect="1"/>
          </p:cNvPicPr>
          <p:nvPr/>
        </p:nvPicPr>
        <p:blipFill>
          <a:blip r:embed="rId16"/>
          <a:stretch>
            <a:fillRect/>
          </a:stretch>
        </p:blipFill>
        <p:spPr>
          <a:xfrm>
            <a:off x="438150" y="6456363"/>
            <a:ext cx="7634288" cy="273050"/>
          </a:xfrm>
          <a:prstGeom prst="rect">
            <a:avLst/>
          </a:prstGeom>
          <a:noFill/>
          <a:ln w="9525">
            <a:noFill/>
          </a:ln>
        </p:spPr>
      </p:pic>
      <p:pic>
        <p:nvPicPr>
          <p:cNvPr id="2059"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pic>
        <p:nvPicPr>
          <p:cNvPr id="2060" name="Picture 13"/>
          <p:cNvPicPr>
            <a:picLocks noChangeAspect="1"/>
          </p:cNvPicPr>
          <p:nvPr userDrawn="1"/>
        </p:nvPicPr>
        <p:blipFill>
          <a:blip r:embed="rId15"/>
          <a:stretch>
            <a:fillRect/>
          </a:stretch>
        </p:blipFill>
        <p:spPr>
          <a:xfrm>
            <a:off x="8534400" y="6456363"/>
            <a:ext cx="365125" cy="239712"/>
          </a:xfrm>
          <a:prstGeom prst="rect">
            <a:avLst/>
          </a:prstGeom>
          <a:noFill/>
          <a:ln w="9525">
            <a:noFill/>
          </a:ln>
        </p:spPr>
      </p:pic>
      <p:sp>
        <p:nvSpPr>
          <p:cNvPr id="1037" name="Rectangle 6"/>
          <p:cNvSpPr>
            <a:spLocks noChangeArrowheads="1"/>
          </p:cNvSpPr>
          <p:nvPr/>
        </p:nvSpPr>
        <p:spPr bwMode="auto">
          <a:xfrm>
            <a:off x="427038" y="6473825"/>
            <a:ext cx="7178675" cy="276225"/>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3GPP 2022</a:t>
            </a:r>
            <a:r>
              <a:rPr kumimoji="0" lang="ja-JP" altLang="en-GB"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a:t>
            </a:r>
            <a:endPar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endParaRPr>
          </a:p>
        </p:txBody>
      </p:sp>
      <p:sp>
        <p:nvSpPr>
          <p:cNvPr id="2062" name="Slide Number Placeholder 4"/>
          <p:cNvSpPr txBox="1">
            <a:spLocks noGrp="1" noChangeArrowheads="1"/>
          </p:cNvSpPr>
          <p:nvPr/>
        </p:nvSpPr>
        <p:spPr bwMode="auto">
          <a:xfrm>
            <a:off x="8558213" y="6456363"/>
            <a:ext cx="395288" cy="222250"/>
          </a:xfrm>
          <a:prstGeom prst="rect">
            <a:avLst/>
          </a:prstGeom>
          <a:noFill/>
          <a:ln>
            <a:noFill/>
          </a:ln>
        </p:spPr>
        <p:txBody>
          <a:bodyPr/>
          <a:lstStyle/>
          <a:p>
            <a:pPr lvl="0" eaLnBrk="1" hangingPunct="1"/>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 id="2147483675" r:id="rId12"/>
    <p:sldLayoutId id="2147483676" r:id="rId13"/>
    <p:sldLayoutId id="2147483677" r:id="rId14"/>
  </p:sldLayoutIdLst>
  <p:hf sldNum="0" hdr="0" ftr="0" dt="0"/>
  <p:txStyles>
    <p:title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2pPr>
      <a:lvl3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3pPr>
      <a:lvl4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4pPr>
      <a:lvl5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Clr>
          <a:srgbClr val="C00000"/>
        </a:buClr>
        <a:buBlip>
          <a:blip r:embed="rId18"/>
        </a:buBlip>
        <a:defRPr sz="2400">
          <a:solidFill>
            <a:schemeClr val="tx1"/>
          </a:solidFill>
          <a:latin typeface="+mn-lt"/>
          <a:ea typeface="MS PGothic" panose="020B0600070205080204" pitchFamily="34" charset="-128"/>
          <a:cs typeface="+mn-cs"/>
        </a:defRPr>
      </a:lvl1pPr>
      <a:lvl2pPr marL="742950" indent="-285750" algn="l" rtl="0" eaLnBrk="0" fontAlgn="base" hangingPunct="0">
        <a:spcBef>
          <a:spcPct val="20000"/>
        </a:spcBef>
        <a:spcAft>
          <a:spcPct val="0"/>
        </a:spcAft>
        <a:buClr>
          <a:srgbClr val="72AF2F"/>
        </a:buClr>
        <a:buFont typeface="Wingdings" panose="05000000000000000000" pitchFamily="2" charset="2"/>
        <a:buChar char="Ø"/>
        <a:defRPr sz="2000">
          <a:solidFill>
            <a:schemeClr val="tx1"/>
          </a:solidFill>
          <a:latin typeface="+mn-lt"/>
          <a:ea typeface="MS PGothic" panose="020B0600070205080204" pitchFamily="34" charset="-128"/>
        </a:defRPr>
      </a:lvl2pPr>
      <a:lvl3pPr marL="1143000" indent="-228600" algn="l" rtl="0" eaLnBrk="0" fontAlgn="base" hangingPunct="0">
        <a:spcBef>
          <a:spcPct val="20000"/>
        </a:spcBef>
        <a:spcAft>
          <a:spcPct val="0"/>
        </a:spcAft>
        <a:buClr>
          <a:srgbClr val="72AF2F"/>
        </a:buClr>
        <a:buFont typeface="Wingdings" panose="05000000000000000000" pitchFamily="2" charset="2"/>
        <a:buChar char="v"/>
        <a:defRPr>
          <a:solidFill>
            <a:schemeClr val="tx1"/>
          </a:solidFill>
          <a:latin typeface="+mn-lt"/>
          <a:ea typeface="MS PGothic" panose="020B0600070205080204" pitchFamily="34" charset="-128"/>
        </a:defRPr>
      </a:lvl3pPr>
      <a:lvl4pPr marL="1600200" indent="-228600" algn="l" rtl="0" eaLnBrk="0" fontAlgn="base" hangingPunct="0">
        <a:spcBef>
          <a:spcPct val="20000"/>
        </a:spcBef>
        <a:spcAft>
          <a:spcPct val="0"/>
        </a:spcAft>
        <a:buClr>
          <a:srgbClr val="72AF2F"/>
        </a:buClr>
        <a:buFont typeface="Wingdings" panose="05000000000000000000" pitchFamily="2" charset="2"/>
        <a:buChar char="q"/>
        <a:defRPr sz="1600">
          <a:solidFill>
            <a:schemeClr val="tx1"/>
          </a:solidFill>
          <a:latin typeface="+mn-lt"/>
          <a:ea typeface="MS PGothic" panose="020B0600070205080204" pitchFamily="34" charset="-128"/>
        </a:defRPr>
      </a:lvl4pPr>
      <a:lvl5pPr marL="2057400" indent="-228600" algn="l" rtl="0" eaLnBrk="0" fontAlgn="base" hangingPunct="0">
        <a:spcBef>
          <a:spcPct val="20000"/>
        </a:spcBef>
        <a:spcAft>
          <a:spcPct val="0"/>
        </a:spcAft>
        <a:buClr>
          <a:srgbClr val="72AF2F"/>
        </a:buClr>
        <a:buFont typeface="Wingdings" panose="05000000000000000000" pitchFamily="2" charset="2"/>
        <a:buChar char="§"/>
        <a:defRPr sz="1400">
          <a:solidFill>
            <a:schemeClr val="tx1"/>
          </a:solidFill>
          <a:latin typeface="+mn-lt"/>
          <a:ea typeface="MS PGothic" panose="020B0600070205080204" pitchFamily="34" charset="-128"/>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074"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3075" name="Picture 8"/>
          <p:cNvPicPr>
            <a:picLocks noChangeAspect="1"/>
          </p:cNvPicPr>
          <p:nvPr/>
        </p:nvPicPr>
        <p:blipFill>
          <a:blip r:embed="rId16"/>
          <a:stretch>
            <a:fillRect/>
          </a:stretch>
        </p:blipFill>
        <p:spPr>
          <a:xfrm>
            <a:off x="438150" y="6456363"/>
            <a:ext cx="4641850" cy="273050"/>
          </a:xfrm>
          <a:prstGeom prst="rect">
            <a:avLst/>
          </a:prstGeom>
          <a:noFill/>
          <a:ln w="9525">
            <a:noFill/>
          </a:ln>
        </p:spPr>
      </p:pic>
      <p:sp>
        <p:nvSpPr>
          <p:cNvPr id="3076" name="Title Placeholder 1"/>
          <p:cNvSpPr>
            <a:spLocks noGrp="1"/>
          </p:cNvSpPr>
          <p:nvPr>
            <p:ph type="title"/>
          </p:nvPr>
        </p:nvSpPr>
        <p:spPr>
          <a:xfrm>
            <a:off x="549275" y="385763"/>
            <a:ext cx="6834188" cy="1143000"/>
          </a:xfrm>
          <a:prstGeom prst="rect">
            <a:avLst/>
          </a:prstGeom>
          <a:noFill/>
          <a:ln w="9525">
            <a:noFill/>
          </a:ln>
        </p:spPr>
        <p:txBody>
          <a:bodyPr anchor="ctr" anchorCtr="0"/>
          <a:lstStyle/>
          <a:p>
            <a:pPr lvl="0"/>
            <a:r>
              <a:rPr lang="en-US" altLang="ja-JP" dirty="0"/>
              <a:t>Click to edit Master title style</a:t>
            </a:r>
            <a:endParaRPr lang="en-GB" altLang="ja-JP" dirty="0"/>
          </a:p>
        </p:txBody>
      </p:sp>
      <p:sp>
        <p:nvSpPr>
          <p:cNvPr id="3077" name="Text Placeholder 2"/>
          <p:cNvSpPr>
            <a:spLocks noGrp="1"/>
          </p:cNvSpPr>
          <p:nvPr>
            <p:ph type="body"/>
          </p:nvPr>
        </p:nvSpPr>
        <p:spPr>
          <a:xfrm>
            <a:off x="457200" y="1600200"/>
            <a:ext cx="8229600" cy="4525963"/>
          </a:xfrm>
          <a:prstGeom prst="rect">
            <a:avLst/>
          </a:prstGeom>
          <a:noFill/>
          <a:ln w="9525">
            <a:noFill/>
          </a:ln>
        </p:spPr>
        <p:txBody>
          <a:bodyPr/>
          <a:lstStyle/>
          <a:p>
            <a:pPr lvl="0"/>
            <a:r>
              <a:rPr lang="en-US" altLang="ja-JP" dirty="0"/>
              <a:t> Click to edit Master text styles</a:t>
            </a:r>
            <a:endParaRPr lang="en-US" altLang="ja-JP" dirty="0"/>
          </a:p>
          <a:p>
            <a:pPr lvl="1"/>
            <a:r>
              <a:rPr lang="en-US" altLang="ja-JP" dirty="0"/>
              <a:t>Second level</a:t>
            </a:r>
            <a:endParaRPr lang="en-US" altLang="ja-JP" dirty="0"/>
          </a:p>
          <a:p>
            <a:pPr lvl="2"/>
            <a:r>
              <a:rPr lang="en-US" altLang="ja-JP" dirty="0"/>
              <a:t>Third level</a:t>
            </a:r>
            <a:endParaRPr lang="en-US" altLang="ja-JP" dirty="0"/>
          </a:p>
          <a:p>
            <a:pPr lvl="3"/>
            <a:r>
              <a:rPr lang="en-US" altLang="ja-JP" dirty="0"/>
              <a:t>Fourth level</a:t>
            </a:r>
            <a:endParaRPr lang="en-US" altLang="ja-JP" dirty="0"/>
          </a:p>
          <a:p>
            <a:pPr lvl="4"/>
            <a:r>
              <a:rPr lang="en-US" altLang="ja-JP" dirty="0"/>
              <a:t>Fifth level</a:t>
            </a:r>
            <a:endParaRPr lang="en-GB" altLang="ja-JP" dirty="0"/>
          </a:p>
        </p:txBody>
      </p:sp>
      <p:pic>
        <p:nvPicPr>
          <p:cNvPr id="3078"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sp>
        <p:nvSpPr>
          <p:cNvPr id="9" name="Slide Number Placeholder 5"/>
          <p:cNvSpPr>
            <a:spLocks noGrp="1"/>
          </p:cNvSpPr>
          <p:nvPr>
            <p:ph type="sldNum" sz="quarter" idx="4"/>
          </p:nvPr>
        </p:nvSpPr>
        <p:spPr>
          <a:xfrm>
            <a:off x="8558213" y="6483350"/>
            <a:ext cx="395288" cy="222250"/>
          </a:xfrm>
          <a:prstGeom prst="rect">
            <a:avLst/>
          </a:prstGeom>
        </p:spPr>
        <p:txBody>
          <a:bodyPr vert="horz" wrap="square" lIns="91440" tIns="45720" rIns="91440" bIns="45720" numCol="1" anchor="t" anchorCtr="0" compatLnSpc="1"/>
          <a:lstStyle>
            <a:lvl1pPr>
              <a:defRPr sz="1100">
                <a:solidFill>
                  <a:schemeClr val="bg1"/>
                </a:solidFill>
                <a:latin typeface="Arial" panose="020B0604020202020204" pitchFamily="34" charset="0"/>
              </a:defRPr>
            </a:lvl1p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
        <p:nvSpPr>
          <p:cNvPr id="1032" name="Rectangle 6"/>
          <p:cNvSpPr>
            <a:spLocks noChangeArrowheads="1"/>
          </p:cNvSpPr>
          <p:nvPr/>
        </p:nvSpPr>
        <p:spPr bwMode="auto">
          <a:xfrm>
            <a:off x="427038" y="6437313"/>
            <a:ext cx="4576763" cy="244475"/>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3GPP 2009     Mobile World Congress, Barcelona, 19</a:t>
            </a:r>
            <a:r>
              <a:rPr kumimoji="0" lang="en-GB" altLang="ja-JP" sz="1000" b="0" i="0" u="none" strike="noStrike" kern="1200" cap="none" spc="0" normalizeH="0" baseline="30000" noProof="0">
                <a:ln>
                  <a:noFill/>
                </a:ln>
                <a:solidFill>
                  <a:schemeClr val="bg1"/>
                </a:solidFill>
                <a:effectLst/>
                <a:uLnTx/>
                <a:uFillTx/>
                <a:latin typeface="Arial" panose="020B0604020202020204" pitchFamily="34" charset="0"/>
                <a:ea typeface="MS PGothic" panose="020B0600070205080204" pitchFamily="34" charset="-128"/>
                <a:cs typeface="+mn-cs"/>
              </a:rPr>
              <a:t>th</a:t>
            </a: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February 2009</a:t>
            </a:r>
            <a:endPar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endParaRPr>
          </a:p>
        </p:txBody>
      </p:sp>
      <p:pic>
        <p:nvPicPr>
          <p:cNvPr id="3081"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3082" name="Picture 8"/>
          <p:cNvPicPr>
            <a:picLocks noChangeAspect="1"/>
          </p:cNvPicPr>
          <p:nvPr/>
        </p:nvPicPr>
        <p:blipFill>
          <a:blip r:embed="rId16"/>
          <a:stretch>
            <a:fillRect/>
          </a:stretch>
        </p:blipFill>
        <p:spPr>
          <a:xfrm>
            <a:off x="438150" y="6456363"/>
            <a:ext cx="7634288" cy="273050"/>
          </a:xfrm>
          <a:prstGeom prst="rect">
            <a:avLst/>
          </a:prstGeom>
          <a:noFill/>
          <a:ln w="9525">
            <a:noFill/>
          </a:ln>
        </p:spPr>
      </p:pic>
      <p:pic>
        <p:nvPicPr>
          <p:cNvPr id="3083"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pic>
        <p:nvPicPr>
          <p:cNvPr id="3084" name="Picture 13"/>
          <p:cNvPicPr>
            <a:picLocks noChangeAspect="1"/>
          </p:cNvPicPr>
          <p:nvPr userDrawn="1"/>
        </p:nvPicPr>
        <p:blipFill>
          <a:blip r:embed="rId15"/>
          <a:stretch>
            <a:fillRect/>
          </a:stretch>
        </p:blipFill>
        <p:spPr>
          <a:xfrm>
            <a:off x="8534400" y="6456363"/>
            <a:ext cx="365125" cy="239712"/>
          </a:xfrm>
          <a:prstGeom prst="rect">
            <a:avLst/>
          </a:prstGeom>
          <a:noFill/>
          <a:ln w="9525">
            <a:noFill/>
          </a:ln>
        </p:spPr>
      </p:pic>
      <p:sp>
        <p:nvSpPr>
          <p:cNvPr id="1037" name="Rectangle 6"/>
          <p:cNvSpPr>
            <a:spLocks noChangeArrowheads="1"/>
          </p:cNvSpPr>
          <p:nvPr/>
        </p:nvSpPr>
        <p:spPr bwMode="auto">
          <a:xfrm>
            <a:off x="427038" y="6473825"/>
            <a:ext cx="7178675" cy="276225"/>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3GPP 2022</a:t>
            </a:r>
            <a:r>
              <a:rPr kumimoji="0" lang="ja-JP" altLang="en-GB"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a:t>
            </a:r>
            <a:endPar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endParaRPr>
          </a:p>
        </p:txBody>
      </p:sp>
      <p:sp>
        <p:nvSpPr>
          <p:cNvPr id="3086" name="Slide Number Placeholder 4"/>
          <p:cNvSpPr txBox="1">
            <a:spLocks noGrp="1" noChangeArrowheads="1"/>
          </p:cNvSpPr>
          <p:nvPr/>
        </p:nvSpPr>
        <p:spPr bwMode="auto">
          <a:xfrm>
            <a:off x="8558213" y="6456363"/>
            <a:ext cx="395288" cy="222250"/>
          </a:xfrm>
          <a:prstGeom prst="rect">
            <a:avLst/>
          </a:prstGeom>
          <a:noFill/>
          <a:ln>
            <a:noFill/>
          </a:ln>
        </p:spPr>
        <p:txBody>
          <a:bodyPr/>
          <a:lstStyle/>
          <a:p>
            <a:pPr lvl="0" eaLnBrk="1" hangingPunct="1"/>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 id="2147483690" r:id="rId12"/>
    <p:sldLayoutId id="2147483691" r:id="rId13"/>
    <p:sldLayoutId id="2147483692" r:id="rId14"/>
  </p:sldLayoutIdLst>
  <p:hf sldNum="0" hdr="0" ftr="0" dt="0"/>
  <p:txStyles>
    <p:title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2pPr>
      <a:lvl3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3pPr>
      <a:lvl4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4pPr>
      <a:lvl5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Clr>
          <a:srgbClr val="C00000"/>
        </a:buClr>
        <a:buBlip>
          <a:blip r:embed="rId18"/>
        </a:buBlip>
        <a:defRPr sz="2400">
          <a:solidFill>
            <a:schemeClr val="tx1"/>
          </a:solidFill>
          <a:latin typeface="+mn-lt"/>
          <a:ea typeface="MS PGothic" panose="020B0600070205080204" pitchFamily="34" charset="-128"/>
          <a:cs typeface="+mn-cs"/>
        </a:defRPr>
      </a:lvl1pPr>
      <a:lvl2pPr marL="742950" indent="-285750" algn="l" rtl="0" eaLnBrk="0" fontAlgn="base" hangingPunct="0">
        <a:spcBef>
          <a:spcPct val="20000"/>
        </a:spcBef>
        <a:spcAft>
          <a:spcPct val="0"/>
        </a:spcAft>
        <a:buClr>
          <a:srgbClr val="72AF2F"/>
        </a:buClr>
        <a:buFont typeface="Wingdings" panose="05000000000000000000" pitchFamily="2" charset="2"/>
        <a:buChar char="Ø"/>
        <a:defRPr sz="2000">
          <a:solidFill>
            <a:schemeClr val="tx1"/>
          </a:solidFill>
          <a:latin typeface="+mn-lt"/>
          <a:ea typeface="MS PGothic" panose="020B0600070205080204" pitchFamily="34" charset="-128"/>
        </a:defRPr>
      </a:lvl2pPr>
      <a:lvl3pPr marL="1143000" indent="-228600" algn="l" rtl="0" eaLnBrk="0" fontAlgn="base" hangingPunct="0">
        <a:spcBef>
          <a:spcPct val="20000"/>
        </a:spcBef>
        <a:spcAft>
          <a:spcPct val="0"/>
        </a:spcAft>
        <a:buClr>
          <a:srgbClr val="72AF2F"/>
        </a:buClr>
        <a:buFont typeface="Wingdings" panose="05000000000000000000" pitchFamily="2" charset="2"/>
        <a:buChar char="v"/>
        <a:defRPr>
          <a:solidFill>
            <a:schemeClr val="tx1"/>
          </a:solidFill>
          <a:latin typeface="+mn-lt"/>
          <a:ea typeface="MS PGothic" panose="020B0600070205080204" pitchFamily="34" charset="-128"/>
        </a:defRPr>
      </a:lvl3pPr>
      <a:lvl4pPr marL="1600200" indent="-228600" algn="l" rtl="0" eaLnBrk="0" fontAlgn="base" hangingPunct="0">
        <a:spcBef>
          <a:spcPct val="20000"/>
        </a:spcBef>
        <a:spcAft>
          <a:spcPct val="0"/>
        </a:spcAft>
        <a:buClr>
          <a:srgbClr val="72AF2F"/>
        </a:buClr>
        <a:buFont typeface="Wingdings" panose="05000000000000000000" pitchFamily="2" charset="2"/>
        <a:buChar char="q"/>
        <a:defRPr sz="1600">
          <a:solidFill>
            <a:schemeClr val="tx1"/>
          </a:solidFill>
          <a:latin typeface="+mn-lt"/>
          <a:ea typeface="MS PGothic" panose="020B0600070205080204" pitchFamily="34" charset="-128"/>
        </a:defRPr>
      </a:lvl4pPr>
      <a:lvl5pPr marL="2057400" indent="-228600" algn="l" rtl="0" eaLnBrk="0" fontAlgn="base" hangingPunct="0">
        <a:spcBef>
          <a:spcPct val="20000"/>
        </a:spcBef>
        <a:spcAft>
          <a:spcPct val="0"/>
        </a:spcAft>
        <a:buClr>
          <a:srgbClr val="72AF2F"/>
        </a:buClr>
        <a:buFont typeface="Wingdings" panose="05000000000000000000" pitchFamily="2" charset="2"/>
        <a:buChar char="§"/>
        <a:defRPr sz="1400">
          <a:solidFill>
            <a:schemeClr val="tx1"/>
          </a:solidFill>
          <a:latin typeface="+mn-lt"/>
          <a:ea typeface="MS PGothic" panose="020B0600070205080204" pitchFamily="34" charset="-128"/>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098"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4099" name="Picture 8"/>
          <p:cNvPicPr>
            <a:picLocks noChangeAspect="1"/>
          </p:cNvPicPr>
          <p:nvPr/>
        </p:nvPicPr>
        <p:blipFill>
          <a:blip r:embed="rId16"/>
          <a:stretch>
            <a:fillRect/>
          </a:stretch>
        </p:blipFill>
        <p:spPr>
          <a:xfrm>
            <a:off x="438150" y="6456363"/>
            <a:ext cx="4641850" cy="273050"/>
          </a:xfrm>
          <a:prstGeom prst="rect">
            <a:avLst/>
          </a:prstGeom>
          <a:noFill/>
          <a:ln w="9525">
            <a:noFill/>
          </a:ln>
        </p:spPr>
      </p:pic>
      <p:sp>
        <p:nvSpPr>
          <p:cNvPr id="4100" name="Title Placeholder 1"/>
          <p:cNvSpPr>
            <a:spLocks noGrp="1"/>
          </p:cNvSpPr>
          <p:nvPr>
            <p:ph type="title"/>
          </p:nvPr>
        </p:nvSpPr>
        <p:spPr>
          <a:xfrm>
            <a:off x="549275" y="385763"/>
            <a:ext cx="6834188" cy="1143000"/>
          </a:xfrm>
          <a:prstGeom prst="rect">
            <a:avLst/>
          </a:prstGeom>
          <a:noFill/>
          <a:ln w="9525">
            <a:noFill/>
          </a:ln>
        </p:spPr>
        <p:txBody>
          <a:bodyPr anchor="ctr" anchorCtr="0"/>
          <a:lstStyle/>
          <a:p>
            <a:pPr lvl="0"/>
            <a:r>
              <a:rPr lang="en-US" altLang="ja-JP" dirty="0"/>
              <a:t>Click to edit Master title style</a:t>
            </a:r>
            <a:endParaRPr lang="en-GB" altLang="ja-JP" dirty="0"/>
          </a:p>
        </p:txBody>
      </p:sp>
      <p:sp>
        <p:nvSpPr>
          <p:cNvPr id="4101" name="Text Placeholder 2"/>
          <p:cNvSpPr>
            <a:spLocks noGrp="1"/>
          </p:cNvSpPr>
          <p:nvPr>
            <p:ph type="body"/>
          </p:nvPr>
        </p:nvSpPr>
        <p:spPr>
          <a:xfrm>
            <a:off x="457200" y="1600200"/>
            <a:ext cx="8229600" cy="4525963"/>
          </a:xfrm>
          <a:prstGeom prst="rect">
            <a:avLst/>
          </a:prstGeom>
          <a:noFill/>
          <a:ln w="9525">
            <a:noFill/>
          </a:ln>
        </p:spPr>
        <p:txBody>
          <a:bodyPr/>
          <a:lstStyle/>
          <a:p>
            <a:pPr lvl="0"/>
            <a:r>
              <a:rPr lang="en-US" altLang="ja-JP" dirty="0"/>
              <a:t> Click to edit Master text styles</a:t>
            </a:r>
            <a:endParaRPr lang="en-US" altLang="ja-JP" dirty="0"/>
          </a:p>
          <a:p>
            <a:pPr lvl="1"/>
            <a:r>
              <a:rPr lang="en-US" altLang="ja-JP" dirty="0"/>
              <a:t>Second level</a:t>
            </a:r>
            <a:endParaRPr lang="en-US" altLang="ja-JP" dirty="0"/>
          </a:p>
          <a:p>
            <a:pPr lvl="2"/>
            <a:r>
              <a:rPr lang="en-US" altLang="ja-JP" dirty="0"/>
              <a:t>Third level</a:t>
            </a:r>
            <a:endParaRPr lang="en-US" altLang="ja-JP" dirty="0"/>
          </a:p>
          <a:p>
            <a:pPr lvl="3"/>
            <a:r>
              <a:rPr lang="en-US" altLang="ja-JP" dirty="0"/>
              <a:t>Fourth level</a:t>
            </a:r>
            <a:endParaRPr lang="en-US" altLang="ja-JP" dirty="0"/>
          </a:p>
          <a:p>
            <a:pPr lvl="4"/>
            <a:r>
              <a:rPr lang="en-US" altLang="ja-JP" dirty="0"/>
              <a:t>Fifth level</a:t>
            </a:r>
            <a:endParaRPr lang="en-GB" altLang="ja-JP" dirty="0"/>
          </a:p>
        </p:txBody>
      </p:sp>
      <p:pic>
        <p:nvPicPr>
          <p:cNvPr id="4102"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sp>
        <p:nvSpPr>
          <p:cNvPr id="9" name="Slide Number Placeholder 5"/>
          <p:cNvSpPr>
            <a:spLocks noGrp="1"/>
          </p:cNvSpPr>
          <p:nvPr>
            <p:ph type="sldNum" sz="quarter" idx="4"/>
          </p:nvPr>
        </p:nvSpPr>
        <p:spPr>
          <a:xfrm>
            <a:off x="8558213" y="6483350"/>
            <a:ext cx="395288" cy="222250"/>
          </a:xfrm>
          <a:prstGeom prst="rect">
            <a:avLst/>
          </a:prstGeom>
        </p:spPr>
        <p:txBody>
          <a:bodyPr vert="horz" wrap="square" lIns="91440" tIns="45720" rIns="91440" bIns="45720" numCol="1" anchor="t" anchorCtr="0" compatLnSpc="1"/>
          <a:lstStyle>
            <a:lvl1pPr>
              <a:defRPr sz="1100">
                <a:solidFill>
                  <a:schemeClr val="bg1"/>
                </a:solidFill>
                <a:latin typeface="Arial" panose="020B0604020202020204" pitchFamily="34" charset="0"/>
              </a:defRPr>
            </a:lvl1p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
        <p:nvSpPr>
          <p:cNvPr id="1032" name="Rectangle 6"/>
          <p:cNvSpPr>
            <a:spLocks noChangeArrowheads="1"/>
          </p:cNvSpPr>
          <p:nvPr/>
        </p:nvSpPr>
        <p:spPr bwMode="auto">
          <a:xfrm>
            <a:off x="427038" y="6437313"/>
            <a:ext cx="4576763" cy="244475"/>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3GPP 2009     Mobile World Congress, Barcelona, 19</a:t>
            </a:r>
            <a:r>
              <a:rPr kumimoji="0" lang="en-GB" altLang="ja-JP" sz="1000" b="0" i="0" u="none" strike="noStrike" kern="1200" cap="none" spc="0" normalizeH="0" baseline="30000" noProof="0">
                <a:ln>
                  <a:noFill/>
                </a:ln>
                <a:solidFill>
                  <a:schemeClr val="bg1"/>
                </a:solidFill>
                <a:effectLst/>
                <a:uLnTx/>
                <a:uFillTx/>
                <a:latin typeface="Arial" panose="020B0604020202020204" pitchFamily="34" charset="0"/>
                <a:ea typeface="MS PGothic" panose="020B0600070205080204" pitchFamily="34" charset="-128"/>
                <a:cs typeface="+mn-cs"/>
              </a:rPr>
              <a:t>th</a:t>
            </a: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February 2009</a:t>
            </a:r>
            <a:endPar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endParaRPr>
          </a:p>
        </p:txBody>
      </p:sp>
      <p:pic>
        <p:nvPicPr>
          <p:cNvPr id="4105"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4106" name="Picture 8"/>
          <p:cNvPicPr>
            <a:picLocks noChangeAspect="1"/>
          </p:cNvPicPr>
          <p:nvPr/>
        </p:nvPicPr>
        <p:blipFill>
          <a:blip r:embed="rId16"/>
          <a:stretch>
            <a:fillRect/>
          </a:stretch>
        </p:blipFill>
        <p:spPr>
          <a:xfrm>
            <a:off x="438150" y="6456363"/>
            <a:ext cx="7634288" cy="273050"/>
          </a:xfrm>
          <a:prstGeom prst="rect">
            <a:avLst/>
          </a:prstGeom>
          <a:noFill/>
          <a:ln w="9525">
            <a:noFill/>
          </a:ln>
        </p:spPr>
      </p:pic>
      <p:pic>
        <p:nvPicPr>
          <p:cNvPr id="4107"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pic>
        <p:nvPicPr>
          <p:cNvPr id="4108" name="Picture 13"/>
          <p:cNvPicPr>
            <a:picLocks noChangeAspect="1"/>
          </p:cNvPicPr>
          <p:nvPr userDrawn="1"/>
        </p:nvPicPr>
        <p:blipFill>
          <a:blip r:embed="rId15"/>
          <a:stretch>
            <a:fillRect/>
          </a:stretch>
        </p:blipFill>
        <p:spPr>
          <a:xfrm>
            <a:off x="8534400" y="6456363"/>
            <a:ext cx="365125" cy="239712"/>
          </a:xfrm>
          <a:prstGeom prst="rect">
            <a:avLst/>
          </a:prstGeom>
          <a:noFill/>
          <a:ln w="9525">
            <a:noFill/>
          </a:ln>
        </p:spPr>
      </p:pic>
      <p:sp>
        <p:nvSpPr>
          <p:cNvPr id="1037" name="Rectangle 6"/>
          <p:cNvSpPr>
            <a:spLocks noChangeArrowheads="1"/>
          </p:cNvSpPr>
          <p:nvPr/>
        </p:nvSpPr>
        <p:spPr bwMode="auto">
          <a:xfrm>
            <a:off x="427038" y="6473825"/>
            <a:ext cx="7178675" cy="276225"/>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3GPP 2022</a:t>
            </a:r>
            <a:r>
              <a:rPr kumimoji="0" lang="ja-JP" altLang="en-GB"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a:t>
            </a:r>
            <a:endPar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endParaRPr>
          </a:p>
        </p:txBody>
      </p:sp>
      <p:sp>
        <p:nvSpPr>
          <p:cNvPr id="4110" name="Slide Number Placeholder 4"/>
          <p:cNvSpPr txBox="1">
            <a:spLocks noGrp="1" noChangeArrowheads="1"/>
          </p:cNvSpPr>
          <p:nvPr/>
        </p:nvSpPr>
        <p:spPr bwMode="auto">
          <a:xfrm>
            <a:off x="8558213" y="6456363"/>
            <a:ext cx="395288" cy="222250"/>
          </a:xfrm>
          <a:prstGeom prst="rect">
            <a:avLst/>
          </a:prstGeom>
          <a:noFill/>
          <a:ln>
            <a:noFill/>
          </a:ln>
        </p:spPr>
        <p:txBody>
          <a:bodyPr/>
          <a:lstStyle/>
          <a:p>
            <a:pPr lvl="0" eaLnBrk="1" hangingPunct="1"/>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94" r:id="rId1"/>
    <p:sldLayoutId id="2147483695" r:id="rId2"/>
    <p:sldLayoutId id="2147483696" r:id="rId3"/>
    <p:sldLayoutId id="2147483697" r:id="rId4"/>
    <p:sldLayoutId id="2147483698" r:id="rId5"/>
    <p:sldLayoutId id="2147483699" r:id="rId6"/>
    <p:sldLayoutId id="2147483700" r:id="rId7"/>
    <p:sldLayoutId id="2147483701" r:id="rId8"/>
    <p:sldLayoutId id="2147483702" r:id="rId9"/>
    <p:sldLayoutId id="2147483703" r:id="rId10"/>
    <p:sldLayoutId id="2147483704" r:id="rId11"/>
    <p:sldLayoutId id="2147483705" r:id="rId12"/>
    <p:sldLayoutId id="2147483706" r:id="rId13"/>
    <p:sldLayoutId id="2147483707" r:id="rId14"/>
  </p:sldLayoutIdLst>
  <p:hf sldNum="0" hdr="0" ftr="0" dt="0"/>
  <p:txStyles>
    <p:title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2pPr>
      <a:lvl3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3pPr>
      <a:lvl4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4pPr>
      <a:lvl5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Clr>
          <a:srgbClr val="C00000"/>
        </a:buClr>
        <a:buBlip>
          <a:blip r:embed="rId18"/>
        </a:buBlip>
        <a:defRPr sz="2400">
          <a:solidFill>
            <a:schemeClr val="tx1"/>
          </a:solidFill>
          <a:latin typeface="+mn-lt"/>
          <a:ea typeface="MS PGothic" panose="020B0600070205080204" pitchFamily="34" charset="-128"/>
          <a:cs typeface="+mn-cs"/>
        </a:defRPr>
      </a:lvl1pPr>
      <a:lvl2pPr marL="742950" indent="-285750" algn="l" rtl="0" eaLnBrk="0" fontAlgn="base" hangingPunct="0">
        <a:spcBef>
          <a:spcPct val="20000"/>
        </a:spcBef>
        <a:spcAft>
          <a:spcPct val="0"/>
        </a:spcAft>
        <a:buClr>
          <a:srgbClr val="72AF2F"/>
        </a:buClr>
        <a:buFont typeface="Wingdings" panose="05000000000000000000" pitchFamily="2" charset="2"/>
        <a:buChar char="Ø"/>
        <a:defRPr sz="2000">
          <a:solidFill>
            <a:schemeClr val="tx1"/>
          </a:solidFill>
          <a:latin typeface="+mn-lt"/>
          <a:ea typeface="MS PGothic" panose="020B0600070205080204" pitchFamily="34" charset="-128"/>
        </a:defRPr>
      </a:lvl2pPr>
      <a:lvl3pPr marL="1143000" indent="-228600" algn="l" rtl="0" eaLnBrk="0" fontAlgn="base" hangingPunct="0">
        <a:spcBef>
          <a:spcPct val="20000"/>
        </a:spcBef>
        <a:spcAft>
          <a:spcPct val="0"/>
        </a:spcAft>
        <a:buClr>
          <a:srgbClr val="72AF2F"/>
        </a:buClr>
        <a:buFont typeface="Wingdings" panose="05000000000000000000" pitchFamily="2" charset="2"/>
        <a:buChar char="v"/>
        <a:defRPr>
          <a:solidFill>
            <a:schemeClr val="tx1"/>
          </a:solidFill>
          <a:latin typeface="+mn-lt"/>
          <a:ea typeface="MS PGothic" panose="020B0600070205080204" pitchFamily="34" charset="-128"/>
        </a:defRPr>
      </a:lvl3pPr>
      <a:lvl4pPr marL="1600200" indent="-228600" algn="l" rtl="0" eaLnBrk="0" fontAlgn="base" hangingPunct="0">
        <a:spcBef>
          <a:spcPct val="20000"/>
        </a:spcBef>
        <a:spcAft>
          <a:spcPct val="0"/>
        </a:spcAft>
        <a:buClr>
          <a:srgbClr val="72AF2F"/>
        </a:buClr>
        <a:buFont typeface="Wingdings" panose="05000000000000000000" pitchFamily="2" charset="2"/>
        <a:buChar char="q"/>
        <a:defRPr sz="1600">
          <a:solidFill>
            <a:schemeClr val="tx1"/>
          </a:solidFill>
          <a:latin typeface="+mn-lt"/>
          <a:ea typeface="MS PGothic" panose="020B0600070205080204" pitchFamily="34" charset="-128"/>
        </a:defRPr>
      </a:lvl4pPr>
      <a:lvl5pPr marL="2057400" indent="-228600" algn="l" rtl="0" eaLnBrk="0" fontAlgn="base" hangingPunct="0">
        <a:spcBef>
          <a:spcPct val="20000"/>
        </a:spcBef>
        <a:spcAft>
          <a:spcPct val="0"/>
        </a:spcAft>
        <a:buClr>
          <a:srgbClr val="72AF2F"/>
        </a:buClr>
        <a:buFont typeface="Wingdings" panose="05000000000000000000" pitchFamily="2" charset="2"/>
        <a:buChar char="§"/>
        <a:defRPr sz="1400">
          <a:solidFill>
            <a:schemeClr val="tx1"/>
          </a:solidFill>
          <a:latin typeface="+mn-lt"/>
          <a:ea typeface="MS PGothic" panose="020B0600070205080204" pitchFamily="34" charset="-128"/>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122"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5123" name="Picture 8"/>
          <p:cNvPicPr>
            <a:picLocks noChangeAspect="1"/>
          </p:cNvPicPr>
          <p:nvPr/>
        </p:nvPicPr>
        <p:blipFill>
          <a:blip r:embed="rId16"/>
          <a:stretch>
            <a:fillRect/>
          </a:stretch>
        </p:blipFill>
        <p:spPr>
          <a:xfrm>
            <a:off x="438150" y="6456363"/>
            <a:ext cx="4641850" cy="273050"/>
          </a:xfrm>
          <a:prstGeom prst="rect">
            <a:avLst/>
          </a:prstGeom>
          <a:noFill/>
          <a:ln w="9525">
            <a:noFill/>
          </a:ln>
        </p:spPr>
      </p:pic>
      <p:sp>
        <p:nvSpPr>
          <p:cNvPr id="5124" name="Title Placeholder 1"/>
          <p:cNvSpPr>
            <a:spLocks noGrp="1"/>
          </p:cNvSpPr>
          <p:nvPr>
            <p:ph type="title"/>
          </p:nvPr>
        </p:nvSpPr>
        <p:spPr>
          <a:xfrm>
            <a:off x="549275" y="385763"/>
            <a:ext cx="6834188" cy="1143000"/>
          </a:xfrm>
          <a:prstGeom prst="rect">
            <a:avLst/>
          </a:prstGeom>
          <a:noFill/>
          <a:ln w="9525">
            <a:noFill/>
          </a:ln>
        </p:spPr>
        <p:txBody>
          <a:bodyPr anchor="ctr" anchorCtr="0"/>
          <a:lstStyle/>
          <a:p>
            <a:pPr lvl="0"/>
            <a:r>
              <a:rPr lang="en-US" altLang="ja-JP" dirty="0"/>
              <a:t>Click to edit Master title style</a:t>
            </a:r>
            <a:endParaRPr lang="en-GB" altLang="ja-JP" dirty="0"/>
          </a:p>
        </p:txBody>
      </p:sp>
      <p:sp>
        <p:nvSpPr>
          <p:cNvPr id="5125" name="Text Placeholder 2"/>
          <p:cNvSpPr>
            <a:spLocks noGrp="1"/>
          </p:cNvSpPr>
          <p:nvPr>
            <p:ph type="body"/>
          </p:nvPr>
        </p:nvSpPr>
        <p:spPr>
          <a:xfrm>
            <a:off x="457200" y="1600200"/>
            <a:ext cx="8229600" cy="4525963"/>
          </a:xfrm>
          <a:prstGeom prst="rect">
            <a:avLst/>
          </a:prstGeom>
          <a:noFill/>
          <a:ln w="9525">
            <a:noFill/>
          </a:ln>
        </p:spPr>
        <p:txBody>
          <a:bodyPr/>
          <a:lstStyle/>
          <a:p>
            <a:pPr lvl="0"/>
            <a:r>
              <a:rPr lang="en-US" altLang="ja-JP" dirty="0"/>
              <a:t> Click to edit Master text styles</a:t>
            </a:r>
            <a:endParaRPr lang="en-US" altLang="ja-JP" dirty="0"/>
          </a:p>
          <a:p>
            <a:pPr lvl="1"/>
            <a:r>
              <a:rPr lang="en-US" altLang="ja-JP" dirty="0"/>
              <a:t>Second level</a:t>
            </a:r>
            <a:endParaRPr lang="en-US" altLang="ja-JP" dirty="0"/>
          </a:p>
          <a:p>
            <a:pPr lvl="2"/>
            <a:r>
              <a:rPr lang="en-US" altLang="ja-JP" dirty="0"/>
              <a:t>Third level</a:t>
            </a:r>
            <a:endParaRPr lang="en-US" altLang="ja-JP" dirty="0"/>
          </a:p>
          <a:p>
            <a:pPr lvl="3"/>
            <a:r>
              <a:rPr lang="en-US" altLang="ja-JP" dirty="0"/>
              <a:t>Fourth level</a:t>
            </a:r>
            <a:endParaRPr lang="en-US" altLang="ja-JP" dirty="0"/>
          </a:p>
          <a:p>
            <a:pPr lvl="4"/>
            <a:r>
              <a:rPr lang="en-US" altLang="ja-JP" dirty="0"/>
              <a:t>Fifth level</a:t>
            </a:r>
            <a:endParaRPr lang="en-GB" altLang="ja-JP" dirty="0"/>
          </a:p>
        </p:txBody>
      </p:sp>
      <p:pic>
        <p:nvPicPr>
          <p:cNvPr id="5126"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sp>
        <p:nvSpPr>
          <p:cNvPr id="9" name="Slide Number Placeholder 5"/>
          <p:cNvSpPr>
            <a:spLocks noGrp="1"/>
          </p:cNvSpPr>
          <p:nvPr>
            <p:ph type="sldNum" sz="quarter" idx="4"/>
          </p:nvPr>
        </p:nvSpPr>
        <p:spPr>
          <a:xfrm>
            <a:off x="8558213" y="6483350"/>
            <a:ext cx="395288" cy="222250"/>
          </a:xfrm>
          <a:prstGeom prst="rect">
            <a:avLst/>
          </a:prstGeom>
        </p:spPr>
        <p:txBody>
          <a:bodyPr vert="horz" wrap="square" lIns="91440" tIns="45720" rIns="91440" bIns="45720" numCol="1" anchor="t" anchorCtr="0" compatLnSpc="1"/>
          <a:lstStyle>
            <a:lvl1pPr>
              <a:defRPr sz="1100">
                <a:solidFill>
                  <a:schemeClr val="bg1"/>
                </a:solidFill>
                <a:latin typeface="Arial" panose="020B0604020202020204" pitchFamily="34" charset="0"/>
              </a:defRPr>
            </a:lvl1p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
        <p:nvSpPr>
          <p:cNvPr id="1032" name="Rectangle 6"/>
          <p:cNvSpPr>
            <a:spLocks noChangeArrowheads="1"/>
          </p:cNvSpPr>
          <p:nvPr/>
        </p:nvSpPr>
        <p:spPr bwMode="auto">
          <a:xfrm>
            <a:off x="427038" y="6437313"/>
            <a:ext cx="4576763" cy="244475"/>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3GPP 2009     Mobile World Congress, Barcelona, 19</a:t>
            </a:r>
            <a:r>
              <a:rPr kumimoji="0" lang="en-GB" altLang="ja-JP" sz="1000" b="0" i="0" u="none" strike="noStrike" kern="1200" cap="none" spc="0" normalizeH="0" baseline="30000" noProof="0">
                <a:ln>
                  <a:noFill/>
                </a:ln>
                <a:solidFill>
                  <a:schemeClr val="bg1"/>
                </a:solidFill>
                <a:effectLst/>
                <a:uLnTx/>
                <a:uFillTx/>
                <a:latin typeface="Arial" panose="020B0604020202020204" pitchFamily="34" charset="0"/>
                <a:ea typeface="MS PGothic" panose="020B0600070205080204" pitchFamily="34" charset="-128"/>
                <a:cs typeface="+mn-cs"/>
              </a:rPr>
              <a:t>th</a:t>
            </a: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February 2009</a:t>
            </a:r>
            <a:endPar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endParaRPr>
          </a:p>
        </p:txBody>
      </p:sp>
      <p:pic>
        <p:nvPicPr>
          <p:cNvPr id="5129"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5130" name="Picture 8"/>
          <p:cNvPicPr>
            <a:picLocks noChangeAspect="1"/>
          </p:cNvPicPr>
          <p:nvPr/>
        </p:nvPicPr>
        <p:blipFill>
          <a:blip r:embed="rId16"/>
          <a:stretch>
            <a:fillRect/>
          </a:stretch>
        </p:blipFill>
        <p:spPr>
          <a:xfrm>
            <a:off x="438150" y="6456363"/>
            <a:ext cx="7634288" cy="273050"/>
          </a:xfrm>
          <a:prstGeom prst="rect">
            <a:avLst/>
          </a:prstGeom>
          <a:noFill/>
          <a:ln w="9525">
            <a:noFill/>
          </a:ln>
        </p:spPr>
      </p:pic>
      <p:pic>
        <p:nvPicPr>
          <p:cNvPr id="5131"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pic>
        <p:nvPicPr>
          <p:cNvPr id="5132" name="Picture 13"/>
          <p:cNvPicPr>
            <a:picLocks noChangeAspect="1"/>
          </p:cNvPicPr>
          <p:nvPr userDrawn="1"/>
        </p:nvPicPr>
        <p:blipFill>
          <a:blip r:embed="rId15"/>
          <a:stretch>
            <a:fillRect/>
          </a:stretch>
        </p:blipFill>
        <p:spPr>
          <a:xfrm>
            <a:off x="8534400" y="6456363"/>
            <a:ext cx="365125" cy="239712"/>
          </a:xfrm>
          <a:prstGeom prst="rect">
            <a:avLst/>
          </a:prstGeom>
          <a:noFill/>
          <a:ln w="9525">
            <a:noFill/>
          </a:ln>
        </p:spPr>
      </p:pic>
      <p:sp>
        <p:nvSpPr>
          <p:cNvPr id="1037" name="Rectangle 6"/>
          <p:cNvSpPr>
            <a:spLocks noChangeArrowheads="1"/>
          </p:cNvSpPr>
          <p:nvPr/>
        </p:nvSpPr>
        <p:spPr bwMode="auto">
          <a:xfrm>
            <a:off x="427038" y="6473825"/>
            <a:ext cx="7178675" cy="276225"/>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3GPP 2022</a:t>
            </a:r>
            <a:r>
              <a:rPr kumimoji="0" lang="ja-JP" altLang="en-GB"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a:t>
            </a:r>
            <a:endPar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endParaRPr>
          </a:p>
        </p:txBody>
      </p:sp>
      <p:sp>
        <p:nvSpPr>
          <p:cNvPr id="5134" name="Slide Number Placeholder 4"/>
          <p:cNvSpPr txBox="1">
            <a:spLocks noGrp="1" noChangeArrowheads="1"/>
          </p:cNvSpPr>
          <p:nvPr/>
        </p:nvSpPr>
        <p:spPr bwMode="auto">
          <a:xfrm>
            <a:off x="8558213" y="6456363"/>
            <a:ext cx="395288" cy="222250"/>
          </a:xfrm>
          <a:prstGeom prst="rect">
            <a:avLst/>
          </a:prstGeom>
          <a:noFill/>
          <a:ln>
            <a:noFill/>
          </a:ln>
        </p:spPr>
        <p:txBody>
          <a:bodyPr/>
          <a:lstStyle/>
          <a:p>
            <a:pPr lvl="0" eaLnBrk="1" hangingPunct="1"/>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 id="2147483720" r:id="rId12"/>
    <p:sldLayoutId id="2147483721" r:id="rId13"/>
    <p:sldLayoutId id="2147483722" r:id="rId14"/>
  </p:sldLayoutIdLst>
  <p:hf sldNum="0" hdr="0" ftr="0" dt="0"/>
  <p:txStyles>
    <p:title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2pPr>
      <a:lvl3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3pPr>
      <a:lvl4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4pPr>
      <a:lvl5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Clr>
          <a:srgbClr val="C00000"/>
        </a:buClr>
        <a:buBlip>
          <a:blip r:embed="rId18"/>
        </a:buBlip>
        <a:defRPr sz="2400">
          <a:solidFill>
            <a:schemeClr val="tx1"/>
          </a:solidFill>
          <a:latin typeface="+mn-lt"/>
          <a:ea typeface="MS PGothic" panose="020B0600070205080204" pitchFamily="34" charset="-128"/>
          <a:cs typeface="+mn-cs"/>
        </a:defRPr>
      </a:lvl1pPr>
      <a:lvl2pPr marL="742950" indent="-285750" algn="l" rtl="0" eaLnBrk="0" fontAlgn="base" hangingPunct="0">
        <a:spcBef>
          <a:spcPct val="20000"/>
        </a:spcBef>
        <a:spcAft>
          <a:spcPct val="0"/>
        </a:spcAft>
        <a:buClr>
          <a:srgbClr val="72AF2F"/>
        </a:buClr>
        <a:buFont typeface="Wingdings" panose="05000000000000000000" pitchFamily="2" charset="2"/>
        <a:buChar char="Ø"/>
        <a:defRPr sz="2000">
          <a:solidFill>
            <a:schemeClr val="tx1"/>
          </a:solidFill>
          <a:latin typeface="+mn-lt"/>
          <a:ea typeface="MS PGothic" panose="020B0600070205080204" pitchFamily="34" charset="-128"/>
        </a:defRPr>
      </a:lvl2pPr>
      <a:lvl3pPr marL="1143000" indent="-228600" algn="l" rtl="0" eaLnBrk="0" fontAlgn="base" hangingPunct="0">
        <a:spcBef>
          <a:spcPct val="20000"/>
        </a:spcBef>
        <a:spcAft>
          <a:spcPct val="0"/>
        </a:spcAft>
        <a:buClr>
          <a:srgbClr val="72AF2F"/>
        </a:buClr>
        <a:buFont typeface="Wingdings" panose="05000000000000000000" pitchFamily="2" charset="2"/>
        <a:buChar char="v"/>
        <a:defRPr>
          <a:solidFill>
            <a:schemeClr val="tx1"/>
          </a:solidFill>
          <a:latin typeface="+mn-lt"/>
          <a:ea typeface="MS PGothic" panose="020B0600070205080204" pitchFamily="34" charset="-128"/>
        </a:defRPr>
      </a:lvl3pPr>
      <a:lvl4pPr marL="1600200" indent="-228600" algn="l" rtl="0" eaLnBrk="0" fontAlgn="base" hangingPunct="0">
        <a:spcBef>
          <a:spcPct val="20000"/>
        </a:spcBef>
        <a:spcAft>
          <a:spcPct val="0"/>
        </a:spcAft>
        <a:buClr>
          <a:srgbClr val="72AF2F"/>
        </a:buClr>
        <a:buFont typeface="Wingdings" panose="05000000000000000000" pitchFamily="2" charset="2"/>
        <a:buChar char="q"/>
        <a:defRPr sz="1600">
          <a:solidFill>
            <a:schemeClr val="tx1"/>
          </a:solidFill>
          <a:latin typeface="+mn-lt"/>
          <a:ea typeface="MS PGothic" panose="020B0600070205080204" pitchFamily="34" charset="-128"/>
        </a:defRPr>
      </a:lvl4pPr>
      <a:lvl5pPr marL="2057400" indent="-228600" algn="l" rtl="0" eaLnBrk="0" fontAlgn="base" hangingPunct="0">
        <a:spcBef>
          <a:spcPct val="20000"/>
        </a:spcBef>
        <a:spcAft>
          <a:spcPct val="0"/>
        </a:spcAft>
        <a:buClr>
          <a:srgbClr val="72AF2F"/>
        </a:buClr>
        <a:buFont typeface="Wingdings" panose="05000000000000000000" pitchFamily="2" charset="2"/>
        <a:buChar char="§"/>
        <a:defRPr sz="1400">
          <a:solidFill>
            <a:schemeClr val="tx1"/>
          </a:solidFill>
          <a:latin typeface="+mn-lt"/>
          <a:ea typeface="MS PGothic" panose="020B0600070205080204" pitchFamily="34" charset="-128"/>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146"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6147" name="Picture 8"/>
          <p:cNvPicPr>
            <a:picLocks noChangeAspect="1"/>
          </p:cNvPicPr>
          <p:nvPr/>
        </p:nvPicPr>
        <p:blipFill>
          <a:blip r:embed="rId16"/>
          <a:stretch>
            <a:fillRect/>
          </a:stretch>
        </p:blipFill>
        <p:spPr>
          <a:xfrm>
            <a:off x="438150" y="6456363"/>
            <a:ext cx="4641850" cy="273050"/>
          </a:xfrm>
          <a:prstGeom prst="rect">
            <a:avLst/>
          </a:prstGeom>
          <a:noFill/>
          <a:ln w="9525">
            <a:noFill/>
          </a:ln>
        </p:spPr>
      </p:pic>
      <p:sp>
        <p:nvSpPr>
          <p:cNvPr id="6148" name="Title Placeholder 1"/>
          <p:cNvSpPr>
            <a:spLocks noGrp="1"/>
          </p:cNvSpPr>
          <p:nvPr>
            <p:ph type="title"/>
          </p:nvPr>
        </p:nvSpPr>
        <p:spPr>
          <a:xfrm>
            <a:off x="549275" y="385763"/>
            <a:ext cx="6834188" cy="1143000"/>
          </a:xfrm>
          <a:prstGeom prst="rect">
            <a:avLst/>
          </a:prstGeom>
          <a:noFill/>
          <a:ln w="9525">
            <a:noFill/>
          </a:ln>
        </p:spPr>
        <p:txBody>
          <a:bodyPr anchor="ctr" anchorCtr="0"/>
          <a:lstStyle/>
          <a:p>
            <a:pPr lvl="0"/>
            <a:r>
              <a:rPr lang="en-US" altLang="ja-JP" dirty="0"/>
              <a:t>Click to edit Master title style</a:t>
            </a:r>
            <a:endParaRPr lang="en-GB" altLang="ja-JP" dirty="0"/>
          </a:p>
        </p:txBody>
      </p:sp>
      <p:sp>
        <p:nvSpPr>
          <p:cNvPr id="6149" name="Text Placeholder 2"/>
          <p:cNvSpPr>
            <a:spLocks noGrp="1"/>
          </p:cNvSpPr>
          <p:nvPr>
            <p:ph type="body"/>
          </p:nvPr>
        </p:nvSpPr>
        <p:spPr>
          <a:xfrm>
            <a:off x="457200" y="1600200"/>
            <a:ext cx="8229600" cy="4525963"/>
          </a:xfrm>
          <a:prstGeom prst="rect">
            <a:avLst/>
          </a:prstGeom>
          <a:noFill/>
          <a:ln w="9525">
            <a:noFill/>
          </a:ln>
        </p:spPr>
        <p:txBody>
          <a:bodyPr/>
          <a:lstStyle/>
          <a:p>
            <a:pPr lvl="0"/>
            <a:r>
              <a:rPr lang="en-US" altLang="ja-JP" dirty="0"/>
              <a:t> Click to edit Master text styles</a:t>
            </a:r>
            <a:endParaRPr lang="en-US" altLang="ja-JP" dirty="0"/>
          </a:p>
          <a:p>
            <a:pPr lvl="1"/>
            <a:r>
              <a:rPr lang="en-US" altLang="ja-JP" dirty="0"/>
              <a:t>Second level</a:t>
            </a:r>
            <a:endParaRPr lang="en-US" altLang="ja-JP" dirty="0"/>
          </a:p>
          <a:p>
            <a:pPr lvl="2"/>
            <a:r>
              <a:rPr lang="en-US" altLang="ja-JP" dirty="0"/>
              <a:t>Third level</a:t>
            </a:r>
            <a:endParaRPr lang="en-US" altLang="ja-JP" dirty="0"/>
          </a:p>
          <a:p>
            <a:pPr lvl="3"/>
            <a:r>
              <a:rPr lang="en-US" altLang="ja-JP" dirty="0"/>
              <a:t>Fourth level</a:t>
            </a:r>
            <a:endParaRPr lang="en-US" altLang="ja-JP" dirty="0"/>
          </a:p>
          <a:p>
            <a:pPr lvl="4"/>
            <a:r>
              <a:rPr lang="en-US" altLang="ja-JP" dirty="0"/>
              <a:t>Fifth level</a:t>
            </a:r>
            <a:endParaRPr lang="en-GB" altLang="ja-JP" dirty="0"/>
          </a:p>
        </p:txBody>
      </p:sp>
      <p:pic>
        <p:nvPicPr>
          <p:cNvPr id="6150"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sp>
        <p:nvSpPr>
          <p:cNvPr id="9" name="Slide Number Placeholder 5"/>
          <p:cNvSpPr>
            <a:spLocks noGrp="1"/>
          </p:cNvSpPr>
          <p:nvPr>
            <p:ph type="sldNum" sz="quarter" idx="4"/>
          </p:nvPr>
        </p:nvSpPr>
        <p:spPr>
          <a:xfrm>
            <a:off x="8558213" y="6483350"/>
            <a:ext cx="395288" cy="222250"/>
          </a:xfrm>
          <a:prstGeom prst="rect">
            <a:avLst/>
          </a:prstGeom>
        </p:spPr>
        <p:txBody>
          <a:bodyPr vert="horz" wrap="square" lIns="91440" tIns="45720" rIns="91440" bIns="45720" numCol="1" anchor="t" anchorCtr="0" compatLnSpc="1"/>
          <a:lstStyle>
            <a:lvl1pPr>
              <a:defRPr sz="1100">
                <a:solidFill>
                  <a:schemeClr val="bg1"/>
                </a:solidFill>
                <a:latin typeface="Arial" panose="020B0604020202020204" pitchFamily="34" charset="0"/>
              </a:defRPr>
            </a:lvl1p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
        <p:nvSpPr>
          <p:cNvPr id="1032" name="Rectangle 6"/>
          <p:cNvSpPr>
            <a:spLocks noChangeArrowheads="1"/>
          </p:cNvSpPr>
          <p:nvPr/>
        </p:nvSpPr>
        <p:spPr bwMode="auto">
          <a:xfrm>
            <a:off x="427038" y="6437313"/>
            <a:ext cx="4576763" cy="244475"/>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3GPP 2009     Mobile World Congress, Barcelona, 19</a:t>
            </a:r>
            <a:r>
              <a:rPr kumimoji="0" lang="en-GB" altLang="ja-JP" sz="1000" b="0" i="0" u="none" strike="noStrike" kern="1200" cap="none" spc="0" normalizeH="0" baseline="30000" noProof="0">
                <a:ln>
                  <a:noFill/>
                </a:ln>
                <a:solidFill>
                  <a:schemeClr val="bg1"/>
                </a:solidFill>
                <a:effectLst/>
                <a:uLnTx/>
                <a:uFillTx/>
                <a:latin typeface="Arial" panose="020B0604020202020204" pitchFamily="34" charset="0"/>
                <a:ea typeface="MS PGothic" panose="020B0600070205080204" pitchFamily="34" charset="-128"/>
                <a:cs typeface="+mn-cs"/>
              </a:rPr>
              <a:t>th</a:t>
            </a: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February 2009</a:t>
            </a:r>
            <a:endPar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endParaRPr>
          </a:p>
        </p:txBody>
      </p:sp>
      <p:pic>
        <p:nvPicPr>
          <p:cNvPr id="6153"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6154" name="Picture 8"/>
          <p:cNvPicPr>
            <a:picLocks noChangeAspect="1"/>
          </p:cNvPicPr>
          <p:nvPr/>
        </p:nvPicPr>
        <p:blipFill>
          <a:blip r:embed="rId16"/>
          <a:stretch>
            <a:fillRect/>
          </a:stretch>
        </p:blipFill>
        <p:spPr>
          <a:xfrm>
            <a:off x="438150" y="6456363"/>
            <a:ext cx="7634288" cy="273050"/>
          </a:xfrm>
          <a:prstGeom prst="rect">
            <a:avLst/>
          </a:prstGeom>
          <a:noFill/>
          <a:ln w="9525">
            <a:noFill/>
          </a:ln>
        </p:spPr>
      </p:pic>
      <p:pic>
        <p:nvPicPr>
          <p:cNvPr id="6155"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pic>
        <p:nvPicPr>
          <p:cNvPr id="6156" name="Picture 13"/>
          <p:cNvPicPr>
            <a:picLocks noChangeAspect="1"/>
          </p:cNvPicPr>
          <p:nvPr userDrawn="1"/>
        </p:nvPicPr>
        <p:blipFill>
          <a:blip r:embed="rId15"/>
          <a:stretch>
            <a:fillRect/>
          </a:stretch>
        </p:blipFill>
        <p:spPr>
          <a:xfrm>
            <a:off x="8534400" y="6456363"/>
            <a:ext cx="365125" cy="239712"/>
          </a:xfrm>
          <a:prstGeom prst="rect">
            <a:avLst/>
          </a:prstGeom>
          <a:noFill/>
          <a:ln w="9525">
            <a:noFill/>
          </a:ln>
        </p:spPr>
      </p:pic>
      <p:sp>
        <p:nvSpPr>
          <p:cNvPr id="1037" name="Rectangle 6"/>
          <p:cNvSpPr>
            <a:spLocks noChangeArrowheads="1"/>
          </p:cNvSpPr>
          <p:nvPr/>
        </p:nvSpPr>
        <p:spPr bwMode="auto">
          <a:xfrm>
            <a:off x="427038" y="6473825"/>
            <a:ext cx="7178675" cy="276225"/>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3GPP 2022</a:t>
            </a:r>
            <a:r>
              <a:rPr kumimoji="0" lang="ja-JP" altLang="en-GB"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a:t>
            </a:r>
            <a:endPar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endParaRPr>
          </a:p>
        </p:txBody>
      </p:sp>
      <p:sp>
        <p:nvSpPr>
          <p:cNvPr id="6158" name="Slide Number Placeholder 4"/>
          <p:cNvSpPr txBox="1">
            <a:spLocks noGrp="1" noChangeArrowheads="1"/>
          </p:cNvSpPr>
          <p:nvPr/>
        </p:nvSpPr>
        <p:spPr bwMode="auto">
          <a:xfrm>
            <a:off x="8558213" y="6456363"/>
            <a:ext cx="395288" cy="222250"/>
          </a:xfrm>
          <a:prstGeom prst="rect">
            <a:avLst/>
          </a:prstGeom>
          <a:noFill/>
          <a:ln>
            <a:noFill/>
          </a:ln>
        </p:spPr>
        <p:txBody>
          <a:bodyPr/>
          <a:lstStyle/>
          <a:p>
            <a:pPr lvl="0" eaLnBrk="1" hangingPunct="1"/>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724" r:id="rId1"/>
    <p:sldLayoutId id="2147483725" r:id="rId2"/>
    <p:sldLayoutId id="2147483726" r:id="rId3"/>
    <p:sldLayoutId id="2147483727" r:id="rId4"/>
    <p:sldLayoutId id="2147483728" r:id="rId5"/>
    <p:sldLayoutId id="2147483729" r:id="rId6"/>
    <p:sldLayoutId id="2147483730" r:id="rId7"/>
    <p:sldLayoutId id="2147483731" r:id="rId8"/>
    <p:sldLayoutId id="2147483732" r:id="rId9"/>
    <p:sldLayoutId id="2147483733" r:id="rId10"/>
    <p:sldLayoutId id="2147483734" r:id="rId11"/>
    <p:sldLayoutId id="2147483735" r:id="rId12"/>
    <p:sldLayoutId id="2147483736" r:id="rId13"/>
    <p:sldLayoutId id="2147483737" r:id="rId14"/>
  </p:sldLayoutIdLst>
  <p:hf sldNum="0" hdr="0" ftr="0" dt="0"/>
  <p:txStyles>
    <p:title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2pPr>
      <a:lvl3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3pPr>
      <a:lvl4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4pPr>
      <a:lvl5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Clr>
          <a:srgbClr val="C00000"/>
        </a:buClr>
        <a:buBlip>
          <a:blip r:embed="rId18"/>
        </a:buBlip>
        <a:defRPr sz="2400">
          <a:solidFill>
            <a:schemeClr val="tx1"/>
          </a:solidFill>
          <a:latin typeface="+mn-lt"/>
          <a:ea typeface="MS PGothic" panose="020B0600070205080204" pitchFamily="34" charset="-128"/>
          <a:cs typeface="+mn-cs"/>
        </a:defRPr>
      </a:lvl1pPr>
      <a:lvl2pPr marL="742950" indent="-285750" algn="l" rtl="0" eaLnBrk="0" fontAlgn="base" hangingPunct="0">
        <a:spcBef>
          <a:spcPct val="20000"/>
        </a:spcBef>
        <a:spcAft>
          <a:spcPct val="0"/>
        </a:spcAft>
        <a:buClr>
          <a:srgbClr val="72AF2F"/>
        </a:buClr>
        <a:buFont typeface="Wingdings" panose="05000000000000000000" pitchFamily="2" charset="2"/>
        <a:buChar char="Ø"/>
        <a:defRPr sz="2000">
          <a:solidFill>
            <a:schemeClr val="tx1"/>
          </a:solidFill>
          <a:latin typeface="+mn-lt"/>
          <a:ea typeface="MS PGothic" panose="020B0600070205080204" pitchFamily="34" charset="-128"/>
        </a:defRPr>
      </a:lvl2pPr>
      <a:lvl3pPr marL="1143000" indent="-228600" algn="l" rtl="0" eaLnBrk="0" fontAlgn="base" hangingPunct="0">
        <a:spcBef>
          <a:spcPct val="20000"/>
        </a:spcBef>
        <a:spcAft>
          <a:spcPct val="0"/>
        </a:spcAft>
        <a:buClr>
          <a:srgbClr val="72AF2F"/>
        </a:buClr>
        <a:buFont typeface="Wingdings" panose="05000000000000000000" pitchFamily="2" charset="2"/>
        <a:buChar char="v"/>
        <a:defRPr>
          <a:solidFill>
            <a:schemeClr val="tx1"/>
          </a:solidFill>
          <a:latin typeface="+mn-lt"/>
          <a:ea typeface="MS PGothic" panose="020B0600070205080204" pitchFamily="34" charset="-128"/>
        </a:defRPr>
      </a:lvl3pPr>
      <a:lvl4pPr marL="1600200" indent="-228600" algn="l" rtl="0" eaLnBrk="0" fontAlgn="base" hangingPunct="0">
        <a:spcBef>
          <a:spcPct val="20000"/>
        </a:spcBef>
        <a:spcAft>
          <a:spcPct val="0"/>
        </a:spcAft>
        <a:buClr>
          <a:srgbClr val="72AF2F"/>
        </a:buClr>
        <a:buFont typeface="Wingdings" panose="05000000000000000000" pitchFamily="2" charset="2"/>
        <a:buChar char="q"/>
        <a:defRPr sz="1600">
          <a:solidFill>
            <a:schemeClr val="tx1"/>
          </a:solidFill>
          <a:latin typeface="+mn-lt"/>
          <a:ea typeface="MS PGothic" panose="020B0600070205080204" pitchFamily="34" charset="-128"/>
        </a:defRPr>
      </a:lvl4pPr>
      <a:lvl5pPr marL="2057400" indent="-228600" algn="l" rtl="0" eaLnBrk="0" fontAlgn="base" hangingPunct="0">
        <a:spcBef>
          <a:spcPct val="20000"/>
        </a:spcBef>
        <a:spcAft>
          <a:spcPct val="0"/>
        </a:spcAft>
        <a:buClr>
          <a:srgbClr val="72AF2F"/>
        </a:buClr>
        <a:buFont typeface="Wingdings" panose="05000000000000000000" pitchFamily="2" charset="2"/>
        <a:buChar char="§"/>
        <a:defRPr sz="1400">
          <a:solidFill>
            <a:schemeClr val="tx1"/>
          </a:solidFill>
          <a:latin typeface="+mn-lt"/>
          <a:ea typeface="MS PGothic" panose="020B0600070205080204" pitchFamily="34" charset="-128"/>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42"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10243" name="Picture 8"/>
          <p:cNvPicPr>
            <a:picLocks noChangeAspect="1"/>
          </p:cNvPicPr>
          <p:nvPr/>
        </p:nvPicPr>
        <p:blipFill>
          <a:blip r:embed="rId16"/>
          <a:stretch>
            <a:fillRect/>
          </a:stretch>
        </p:blipFill>
        <p:spPr>
          <a:xfrm>
            <a:off x="438150" y="6456363"/>
            <a:ext cx="4641850" cy="273050"/>
          </a:xfrm>
          <a:prstGeom prst="rect">
            <a:avLst/>
          </a:prstGeom>
          <a:noFill/>
          <a:ln w="9525">
            <a:noFill/>
          </a:ln>
        </p:spPr>
      </p:pic>
      <p:sp>
        <p:nvSpPr>
          <p:cNvPr id="10244" name="Title Placeholder 1"/>
          <p:cNvSpPr>
            <a:spLocks noGrp="1"/>
          </p:cNvSpPr>
          <p:nvPr>
            <p:ph type="title"/>
          </p:nvPr>
        </p:nvSpPr>
        <p:spPr>
          <a:xfrm>
            <a:off x="549275" y="385763"/>
            <a:ext cx="6834188" cy="1143000"/>
          </a:xfrm>
          <a:prstGeom prst="rect">
            <a:avLst/>
          </a:prstGeom>
          <a:noFill/>
          <a:ln w="9525">
            <a:noFill/>
          </a:ln>
        </p:spPr>
        <p:txBody>
          <a:bodyPr anchor="ctr" anchorCtr="0"/>
          <a:lstStyle/>
          <a:p>
            <a:pPr lvl="0"/>
            <a:r>
              <a:rPr lang="en-US" altLang="ja-JP" dirty="0"/>
              <a:t>Click to edit Master title style</a:t>
            </a:r>
            <a:endParaRPr lang="en-GB" altLang="ja-JP" dirty="0"/>
          </a:p>
        </p:txBody>
      </p:sp>
      <p:sp>
        <p:nvSpPr>
          <p:cNvPr id="10245" name="Text Placeholder 2"/>
          <p:cNvSpPr>
            <a:spLocks noGrp="1"/>
          </p:cNvSpPr>
          <p:nvPr>
            <p:ph type="body"/>
          </p:nvPr>
        </p:nvSpPr>
        <p:spPr>
          <a:xfrm>
            <a:off x="457200" y="1600200"/>
            <a:ext cx="8229600" cy="4525963"/>
          </a:xfrm>
          <a:prstGeom prst="rect">
            <a:avLst/>
          </a:prstGeom>
          <a:noFill/>
          <a:ln w="9525">
            <a:noFill/>
          </a:ln>
        </p:spPr>
        <p:txBody>
          <a:bodyPr/>
          <a:lstStyle/>
          <a:p>
            <a:pPr lvl="0"/>
            <a:r>
              <a:rPr lang="en-US" altLang="ja-JP" dirty="0"/>
              <a:t> Click to edit Master text styles</a:t>
            </a:r>
            <a:endParaRPr lang="en-US" altLang="ja-JP" dirty="0"/>
          </a:p>
          <a:p>
            <a:pPr lvl="1"/>
            <a:r>
              <a:rPr lang="en-US" altLang="ja-JP" dirty="0"/>
              <a:t>Second level</a:t>
            </a:r>
            <a:endParaRPr lang="en-US" altLang="ja-JP" dirty="0"/>
          </a:p>
          <a:p>
            <a:pPr lvl="2"/>
            <a:r>
              <a:rPr lang="en-US" altLang="ja-JP" dirty="0"/>
              <a:t>Third level</a:t>
            </a:r>
            <a:endParaRPr lang="en-US" altLang="ja-JP" dirty="0"/>
          </a:p>
          <a:p>
            <a:pPr lvl="3"/>
            <a:r>
              <a:rPr lang="en-US" altLang="ja-JP" dirty="0"/>
              <a:t>Fourth level</a:t>
            </a:r>
            <a:endParaRPr lang="en-US" altLang="ja-JP" dirty="0"/>
          </a:p>
          <a:p>
            <a:pPr lvl="4"/>
            <a:r>
              <a:rPr lang="en-US" altLang="ja-JP" dirty="0"/>
              <a:t>Fifth level</a:t>
            </a:r>
            <a:endParaRPr lang="en-GB" altLang="ja-JP" dirty="0"/>
          </a:p>
        </p:txBody>
      </p:sp>
      <p:pic>
        <p:nvPicPr>
          <p:cNvPr id="10246"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sp>
        <p:nvSpPr>
          <p:cNvPr id="9" name="Slide Number Placeholder 5"/>
          <p:cNvSpPr>
            <a:spLocks noGrp="1"/>
          </p:cNvSpPr>
          <p:nvPr>
            <p:ph type="sldNum" sz="quarter" idx="4"/>
          </p:nvPr>
        </p:nvSpPr>
        <p:spPr>
          <a:xfrm>
            <a:off x="8558213" y="6483350"/>
            <a:ext cx="395288" cy="222250"/>
          </a:xfrm>
          <a:prstGeom prst="rect">
            <a:avLst/>
          </a:prstGeom>
        </p:spPr>
        <p:txBody>
          <a:bodyPr vert="horz" wrap="square" lIns="91440" tIns="45720" rIns="91440" bIns="45720" numCol="1" anchor="t" anchorCtr="0" compatLnSpc="1"/>
          <a:lstStyle>
            <a:lvl1pPr>
              <a:defRPr sz="1100">
                <a:solidFill>
                  <a:schemeClr val="bg1"/>
                </a:solidFill>
                <a:latin typeface="Arial" panose="020B0604020202020204" pitchFamily="34" charset="0"/>
              </a:defRPr>
            </a:lvl1p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
        <p:nvSpPr>
          <p:cNvPr id="1032" name="Rectangle 6"/>
          <p:cNvSpPr>
            <a:spLocks noChangeArrowheads="1"/>
          </p:cNvSpPr>
          <p:nvPr/>
        </p:nvSpPr>
        <p:spPr bwMode="auto">
          <a:xfrm>
            <a:off x="427038" y="6437313"/>
            <a:ext cx="4576763" cy="244475"/>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3GPP 2009     Mobile World Congress, Barcelona, 19</a:t>
            </a:r>
            <a:r>
              <a:rPr kumimoji="0" lang="en-GB" altLang="ja-JP" sz="1000" b="0" i="0" u="none" strike="noStrike" kern="1200" cap="none" spc="0" normalizeH="0" baseline="30000" noProof="0">
                <a:ln>
                  <a:noFill/>
                </a:ln>
                <a:solidFill>
                  <a:schemeClr val="bg1"/>
                </a:solidFill>
                <a:effectLst/>
                <a:uLnTx/>
                <a:uFillTx/>
                <a:latin typeface="Arial" panose="020B0604020202020204" pitchFamily="34" charset="0"/>
                <a:ea typeface="MS PGothic" panose="020B0600070205080204" pitchFamily="34" charset="-128"/>
                <a:cs typeface="+mn-cs"/>
              </a:rPr>
              <a:t>th</a:t>
            </a: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February 2009</a:t>
            </a:r>
            <a:endPar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endParaRPr>
          </a:p>
        </p:txBody>
      </p:sp>
      <p:pic>
        <p:nvPicPr>
          <p:cNvPr id="10249"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10250" name="Picture 8"/>
          <p:cNvPicPr>
            <a:picLocks noChangeAspect="1"/>
          </p:cNvPicPr>
          <p:nvPr/>
        </p:nvPicPr>
        <p:blipFill>
          <a:blip r:embed="rId16"/>
          <a:stretch>
            <a:fillRect/>
          </a:stretch>
        </p:blipFill>
        <p:spPr>
          <a:xfrm>
            <a:off x="438150" y="6456363"/>
            <a:ext cx="7634288" cy="273050"/>
          </a:xfrm>
          <a:prstGeom prst="rect">
            <a:avLst/>
          </a:prstGeom>
          <a:noFill/>
          <a:ln w="9525">
            <a:noFill/>
          </a:ln>
        </p:spPr>
      </p:pic>
      <p:pic>
        <p:nvPicPr>
          <p:cNvPr id="10251"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pic>
        <p:nvPicPr>
          <p:cNvPr id="10252" name="Picture 13"/>
          <p:cNvPicPr>
            <a:picLocks noChangeAspect="1"/>
          </p:cNvPicPr>
          <p:nvPr userDrawn="1"/>
        </p:nvPicPr>
        <p:blipFill>
          <a:blip r:embed="rId15"/>
          <a:stretch>
            <a:fillRect/>
          </a:stretch>
        </p:blipFill>
        <p:spPr>
          <a:xfrm>
            <a:off x="8534400" y="6456363"/>
            <a:ext cx="365125" cy="239712"/>
          </a:xfrm>
          <a:prstGeom prst="rect">
            <a:avLst/>
          </a:prstGeom>
          <a:noFill/>
          <a:ln w="9525">
            <a:noFill/>
          </a:ln>
        </p:spPr>
      </p:pic>
      <p:sp>
        <p:nvSpPr>
          <p:cNvPr id="1037" name="Rectangle 6"/>
          <p:cNvSpPr>
            <a:spLocks noChangeArrowheads="1"/>
          </p:cNvSpPr>
          <p:nvPr/>
        </p:nvSpPr>
        <p:spPr bwMode="auto">
          <a:xfrm>
            <a:off x="427038" y="6473825"/>
            <a:ext cx="7178675" cy="276225"/>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3GPP 202</a:t>
            </a:r>
            <a:r>
              <a:rPr kumimoji="0" lang="en-US"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2</a:t>
            </a:r>
            <a:r>
              <a:rPr kumimoji="0" lang="ja-JP" altLang="en-GB"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a:t>
            </a:r>
            <a:endPar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endParaRPr>
          </a:p>
        </p:txBody>
      </p:sp>
      <p:sp>
        <p:nvSpPr>
          <p:cNvPr id="10254" name="Slide Number Placeholder 4"/>
          <p:cNvSpPr txBox="1">
            <a:spLocks noGrp="1" noChangeArrowheads="1"/>
          </p:cNvSpPr>
          <p:nvPr/>
        </p:nvSpPr>
        <p:spPr bwMode="auto">
          <a:xfrm>
            <a:off x="8558213" y="6456363"/>
            <a:ext cx="395288" cy="222250"/>
          </a:xfrm>
          <a:prstGeom prst="rect">
            <a:avLst/>
          </a:prstGeom>
          <a:noFill/>
          <a:ln>
            <a:noFill/>
          </a:ln>
        </p:spPr>
        <p:txBody>
          <a:bodyPr/>
          <a:lstStyle/>
          <a:p>
            <a:pPr lvl="0" eaLnBrk="1" hangingPunct="1"/>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739" r:id="rId1"/>
    <p:sldLayoutId id="2147483740" r:id="rId2"/>
    <p:sldLayoutId id="2147483741" r:id="rId3"/>
    <p:sldLayoutId id="2147483742" r:id="rId4"/>
    <p:sldLayoutId id="2147483743" r:id="rId5"/>
    <p:sldLayoutId id="2147483744" r:id="rId6"/>
    <p:sldLayoutId id="2147483745" r:id="rId7"/>
    <p:sldLayoutId id="2147483746" r:id="rId8"/>
    <p:sldLayoutId id="2147483747" r:id="rId9"/>
    <p:sldLayoutId id="2147483748" r:id="rId10"/>
    <p:sldLayoutId id="2147483749" r:id="rId11"/>
    <p:sldLayoutId id="2147483750" r:id="rId12"/>
    <p:sldLayoutId id="2147483751" r:id="rId13"/>
    <p:sldLayoutId id="2147483752" r:id="rId14"/>
  </p:sldLayoutIdLst>
  <p:hf sldNum="0" hdr="0" ftr="0" dt="0"/>
  <p:txStyles>
    <p:title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2pPr>
      <a:lvl3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3pPr>
      <a:lvl4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4pPr>
      <a:lvl5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Clr>
          <a:srgbClr val="C00000"/>
        </a:buClr>
        <a:buBlip>
          <a:blip r:embed="rId18"/>
        </a:buBlip>
        <a:defRPr sz="2400">
          <a:solidFill>
            <a:schemeClr val="tx1"/>
          </a:solidFill>
          <a:latin typeface="+mn-lt"/>
          <a:ea typeface="MS PGothic" panose="020B0600070205080204" pitchFamily="34" charset="-128"/>
          <a:cs typeface="+mn-cs"/>
        </a:defRPr>
      </a:lvl1pPr>
      <a:lvl2pPr marL="742950" indent="-285750" algn="l" rtl="0" eaLnBrk="0" fontAlgn="base" hangingPunct="0">
        <a:spcBef>
          <a:spcPct val="20000"/>
        </a:spcBef>
        <a:spcAft>
          <a:spcPct val="0"/>
        </a:spcAft>
        <a:buClr>
          <a:srgbClr val="72AF2F"/>
        </a:buClr>
        <a:buFont typeface="Wingdings" panose="05000000000000000000" pitchFamily="2" charset="2"/>
        <a:buChar char="Ø"/>
        <a:defRPr sz="2000">
          <a:solidFill>
            <a:schemeClr val="tx1"/>
          </a:solidFill>
          <a:latin typeface="+mn-lt"/>
          <a:ea typeface="MS PGothic" panose="020B0600070205080204" pitchFamily="34" charset="-128"/>
        </a:defRPr>
      </a:lvl2pPr>
      <a:lvl3pPr marL="1143000" indent="-228600" algn="l" rtl="0" eaLnBrk="0" fontAlgn="base" hangingPunct="0">
        <a:spcBef>
          <a:spcPct val="20000"/>
        </a:spcBef>
        <a:spcAft>
          <a:spcPct val="0"/>
        </a:spcAft>
        <a:buClr>
          <a:srgbClr val="72AF2F"/>
        </a:buClr>
        <a:buFont typeface="Wingdings" panose="05000000000000000000" pitchFamily="2" charset="2"/>
        <a:buChar char="v"/>
        <a:defRPr>
          <a:solidFill>
            <a:schemeClr val="tx1"/>
          </a:solidFill>
          <a:latin typeface="+mn-lt"/>
          <a:ea typeface="MS PGothic" panose="020B0600070205080204" pitchFamily="34" charset="-128"/>
        </a:defRPr>
      </a:lvl3pPr>
      <a:lvl4pPr marL="1600200" indent="-228600" algn="l" rtl="0" eaLnBrk="0" fontAlgn="base" hangingPunct="0">
        <a:spcBef>
          <a:spcPct val="20000"/>
        </a:spcBef>
        <a:spcAft>
          <a:spcPct val="0"/>
        </a:spcAft>
        <a:buClr>
          <a:srgbClr val="72AF2F"/>
        </a:buClr>
        <a:buFont typeface="Wingdings" panose="05000000000000000000" pitchFamily="2" charset="2"/>
        <a:buChar char="q"/>
        <a:defRPr sz="1600">
          <a:solidFill>
            <a:schemeClr val="tx1"/>
          </a:solidFill>
          <a:latin typeface="+mn-lt"/>
          <a:ea typeface="MS PGothic" panose="020B0600070205080204" pitchFamily="34" charset="-128"/>
        </a:defRPr>
      </a:lvl4pPr>
      <a:lvl5pPr marL="2057400" indent="-228600" algn="l" rtl="0" eaLnBrk="0" fontAlgn="base" hangingPunct="0">
        <a:spcBef>
          <a:spcPct val="20000"/>
        </a:spcBef>
        <a:spcAft>
          <a:spcPct val="0"/>
        </a:spcAft>
        <a:buClr>
          <a:srgbClr val="72AF2F"/>
        </a:buClr>
        <a:buFont typeface="Wingdings" panose="05000000000000000000" pitchFamily="2" charset="2"/>
        <a:buChar char="§"/>
        <a:defRPr sz="1400">
          <a:solidFill>
            <a:schemeClr val="tx1"/>
          </a:solidFill>
          <a:latin typeface="+mn-lt"/>
          <a:ea typeface="MS PGothic" panose="020B0600070205080204" pitchFamily="34" charset="-128"/>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4338"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14339" name="Picture 8"/>
          <p:cNvPicPr>
            <a:picLocks noChangeAspect="1"/>
          </p:cNvPicPr>
          <p:nvPr/>
        </p:nvPicPr>
        <p:blipFill>
          <a:blip r:embed="rId16"/>
          <a:stretch>
            <a:fillRect/>
          </a:stretch>
        </p:blipFill>
        <p:spPr>
          <a:xfrm>
            <a:off x="438150" y="6456363"/>
            <a:ext cx="4641850" cy="273050"/>
          </a:xfrm>
          <a:prstGeom prst="rect">
            <a:avLst/>
          </a:prstGeom>
          <a:noFill/>
          <a:ln w="9525">
            <a:noFill/>
          </a:ln>
        </p:spPr>
      </p:pic>
      <p:sp>
        <p:nvSpPr>
          <p:cNvPr id="14340" name="Title Placeholder 1"/>
          <p:cNvSpPr>
            <a:spLocks noGrp="1"/>
          </p:cNvSpPr>
          <p:nvPr>
            <p:ph type="title"/>
          </p:nvPr>
        </p:nvSpPr>
        <p:spPr>
          <a:xfrm>
            <a:off x="549275" y="385763"/>
            <a:ext cx="6834188" cy="1143000"/>
          </a:xfrm>
          <a:prstGeom prst="rect">
            <a:avLst/>
          </a:prstGeom>
          <a:noFill/>
          <a:ln w="9525">
            <a:noFill/>
          </a:ln>
        </p:spPr>
        <p:txBody>
          <a:bodyPr anchor="ctr" anchorCtr="0"/>
          <a:lstStyle/>
          <a:p>
            <a:pPr lvl="0"/>
            <a:r>
              <a:rPr lang="en-US" altLang="ja-JP" dirty="0"/>
              <a:t>Click to edit Master title style</a:t>
            </a:r>
            <a:endParaRPr lang="en-GB" altLang="ja-JP" dirty="0"/>
          </a:p>
        </p:txBody>
      </p:sp>
      <p:sp>
        <p:nvSpPr>
          <p:cNvPr id="14341" name="Text Placeholder 2"/>
          <p:cNvSpPr>
            <a:spLocks noGrp="1"/>
          </p:cNvSpPr>
          <p:nvPr>
            <p:ph type="body"/>
          </p:nvPr>
        </p:nvSpPr>
        <p:spPr>
          <a:xfrm>
            <a:off x="457200" y="1600200"/>
            <a:ext cx="8229600" cy="4525963"/>
          </a:xfrm>
          <a:prstGeom prst="rect">
            <a:avLst/>
          </a:prstGeom>
          <a:noFill/>
          <a:ln w="9525">
            <a:noFill/>
          </a:ln>
        </p:spPr>
        <p:txBody>
          <a:bodyPr/>
          <a:lstStyle/>
          <a:p>
            <a:pPr lvl="0"/>
            <a:r>
              <a:rPr lang="en-US" altLang="ja-JP" dirty="0"/>
              <a:t> Click to edit Master text styles</a:t>
            </a:r>
            <a:endParaRPr lang="en-US" altLang="ja-JP" dirty="0"/>
          </a:p>
          <a:p>
            <a:pPr lvl="1"/>
            <a:r>
              <a:rPr lang="en-US" altLang="ja-JP" dirty="0"/>
              <a:t>Second level</a:t>
            </a:r>
            <a:endParaRPr lang="en-US" altLang="ja-JP" dirty="0"/>
          </a:p>
          <a:p>
            <a:pPr lvl="2"/>
            <a:r>
              <a:rPr lang="en-US" altLang="ja-JP" dirty="0"/>
              <a:t>Third level</a:t>
            </a:r>
            <a:endParaRPr lang="en-US" altLang="ja-JP" dirty="0"/>
          </a:p>
          <a:p>
            <a:pPr lvl="3"/>
            <a:r>
              <a:rPr lang="en-US" altLang="ja-JP" dirty="0"/>
              <a:t>Fourth level</a:t>
            </a:r>
            <a:endParaRPr lang="en-US" altLang="ja-JP" dirty="0"/>
          </a:p>
          <a:p>
            <a:pPr lvl="4"/>
            <a:r>
              <a:rPr lang="en-US" altLang="ja-JP" dirty="0"/>
              <a:t>Fifth level</a:t>
            </a:r>
            <a:endParaRPr lang="en-GB" altLang="ja-JP" dirty="0"/>
          </a:p>
        </p:txBody>
      </p:sp>
      <p:pic>
        <p:nvPicPr>
          <p:cNvPr id="14342"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sp>
        <p:nvSpPr>
          <p:cNvPr id="9" name="Slide Number Placeholder 5"/>
          <p:cNvSpPr>
            <a:spLocks noGrp="1"/>
          </p:cNvSpPr>
          <p:nvPr>
            <p:ph type="sldNum" sz="quarter" idx="4"/>
          </p:nvPr>
        </p:nvSpPr>
        <p:spPr>
          <a:xfrm>
            <a:off x="8558213" y="6483350"/>
            <a:ext cx="395288" cy="222250"/>
          </a:xfrm>
          <a:prstGeom prst="rect">
            <a:avLst/>
          </a:prstGeom>
        </p:spPr>
        <p:txBody>
          <a:bodyPr vert="horz" wrap="square" lIns="91440" tIns="45720" rIns="91440" bIns="45720" numCol="1" anchor="t" anchorCtr="0" compatLnSpc="1"/>
          <a:lstStyle>
            <a:lvl1pPr>
              <a:defRPr sz="1100">
                <a:solidFill>
                  <a:schemeClr val="bg1"/>
                </a:solidFill>
                <a:latin typeface="Arial" panose="020B0604020202020204" pitchFamily="34" charset="0"/>
              </a:defRPr>
            </a:lvl1p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
        <p:nvSpPr>
          <p:cNvPr id="1032" name="Rectangle 6"/>
          <p:cNvSpPr>
            <a:spLocks noChangeArrowheads="1"/>
          </p:cNvSpPr>
          <p:nvPr/>
        </p:nvSpPr>
        <p:spPr bwMode="auto">
          <a:xfrm>
            <a:off x="427038" y="6437313"/>
            <a:ext cx="4576763" cy="244475"/>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3GPP 2009     Mobile World Congress, Barcelona, 19</a:t>
            </a:r>
            <a:r>
              <a:rPr kumimoji="0" lang="en-GB" altLang="ja-JP" sz="1000" b="0" i="0" u="none" strike="noStrike" kern="1200" cap="none" spc="0" normalizeH="0" baseline="30000" noProof="0">
                <a:ln>
                  <a:noFill/>
                </a:ln>
                <a:solidFill>
                  <a:schemeClr val="bg1"/>
                </a:solidFill>
                <a:effectLst/>
                <a:uLnTx/>
                <a:uFillTx/>
                <a:latin typeface="Arial" panose="020B0604020202020204" pitchFamily="34" charset="0"/>
                <a:ea typeface="MS PGothic" panose="020B0600070205080204" pitchFamily="34" charset="-128"/>
                <a:cs typeface="+mn-cs"/>
              </a:rPr>
              <a:t>th</a:t>
            </a: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February 2009</a:t>
            </a:r>
            <a:endPar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endParaRPr>
          </a:p>
        </p:txBody>
      </p:sp>
      <p:pic>
        <p:nvPicPr>
          <p:cNvPr id="14345"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14346" name="Picture 8"/>
          <p:cNvPicPr>
            <a:picLocks noChangeAspect="1"/>
          </p:cNvPicPr>
          <p:nvPr/>
        </p:nvPicPr>
        <p:blipFill>
          <a:blip r:embed="rId16"/>
          <a:stretch>
            <a:fillRect/>
          </a:stretch>
        </p:blipFill>
        <p:spPr>
          <a:xfrm>
            <a:off x="438150" y="6456363"/>
            <a:ext cx="7634288" cy="273050"/>
          </a:xfrm>
          <a:prstGeom prst="rect">
            <a:avLst/>
          </a:prstGeom>
          <a:noFill/>
          <a:ln w="9525">
            <a:noFill/>
          </a:ln>
        </p:spPr>
      </p:pic>
      <p:pic>
        <p:nvPicPr>
          <p:cNvPr id="14347"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pic>
        <p:nvPicPr>
          <p:cNvPr id="14348" name="Picture 13"/>
          <p:cNvPicPr>
            <a:picLocks noChangeAspect="1"/>
          </p:cNvPicPr>
          <p:nvPr userDrawn="1"/>
        </p:nvPicPr>
        <p:blipFill>
          <a:blip r:embed="rId15"/>
          <a:stretch>
            <a:fillRect/>
          </a:stretch>
        </p:blipFill>
        <p:spPr>
          <a:xfrm>
            <a:off x="8534400" y="6456363"/>
            <a:ext cx="365125" cy="239712"/>
          </a:xfrm>
          <a:prstGeom prst="rect">
            <a:avLst/>
          </a:prstGeom>
          <a:noFill/>
          <a:ln w="9525">
            <a:noFill/>
          </a:ln>
        </p:spPr>
      </p:pic>
      <p:sp>
        <p:nvSpPr>
          <p:cNvPr id="1037" name="Rectangle 6"/>
          <p:cNvSpPr>
            <a:spLocks noChangeArrowheads="1"/>
          </p:cNvSpPr>
          <p:nvPr/>
        </p:nvSpPr>
        <p:spPr bwMode="auto">
          <a:xfrm>
            <a:off x="427038" y="6473825"/>
            <a:ext cx="7178675" cy="276225"/>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3GPP 202</a:t>
            </a:r>
            <a:r>
              <a:rPr kumimoji="0" lang="en-US"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2</a:t>
            </a:r>
            <a:r>
              <a:rPr kumimoji="0" lang="ja-JP" altLang="en-GB"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a:t>
            </a:r>
            <a:endPar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endParaRPr>
          </a:p>
        </p:txBody>
      </p:sp>
      <p:sp>
        <p:nvSpPr>
          <p:cNvPr id="14350" name="Slide Number Placeholder 4"/>
          <p:cNvSpPr txBox="1">
            <a:spLocks noGrp="1" noChangeArrowheads="1"/>
          </p:cNvSpPr>
          <p:nvPr/>
        </p:nvSpPr>
        <p:spPr bwMode="auto">
          <a:xfrm>
            <a:off x="8558213" y="6456363"/>
            <a:ext cx="395288" cy="222250"/>
          </a:xfrm>
          <a:prstGeom prst="rect">
            <a:avLst/>
          </a:prstGeom>
          <a:noFill/>
          <a:ln>
            <a:noFill/>
          </a:ln>
        </p:spPr>
        <p:txBody>
          <a:bodyPr/>
          <a:lstStyle/>
          <a:p>
            <a:pPr lvl="0" eaLnBrk="1" hangingPunct="1"/>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754" r:id="rId1"/>
    <p:sldLayoutId id="2147483755" r:id="rId2"/>
    <p:sldLayoutId id="2147483756" r:id="rId3"/>
    <p:sldLayoutId id="2147483757" r:id="rId4"/>
    <p:sldLayoutId id="2147483758" r:id="rId5"/>
    <p:sldLayoutId id="2147483759" r:id="rId6"/>
    <p:sldLayoutId id="2147483760" r:id="rId7"/>
    <p:sldLayoutId id="2147483761" r:id="rId8"/>
    <p:sldLayoutId id="2147483762" r:id="rId9"/>
    <p:sldLayoutId id="2147483763" r:id="rId10"/>
    <p:sldLayoutId id="2147483764" r:id="rId11"/>
    <p:sldLayoutId id="2147483765" r:id="rId12"/>
    <p:sldLayoutId id="2147483766" r:id="rId13"/>
    <p:sldLayoutId id="2147483767" r:id="rId14"/>
  </p:sldLayoutIdLst>
  <p:hf sldNum="0" hdr="0" ftr="0" dt="0"/>
  <p:txStyles>
    <p:title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2pPr>
      <a:lvl3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3pPr>
      <a:lvl4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4pPr>
      <a:lvl5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Clr>
          <a:srgbClr val="C00000"/>
        </a:buClr>
        <a:buBlip>
          <a:blip r:embed="rId18"/>
        </a:buBlip>
        <a:defRPr sz="2400">
          <a:solidFill>
            <a:schemeClr val="tx1"/>
          </a:solidFill>
          <a:latin typeface="+mn-lt"/>
          <a:ea typeface="MS PGothic" panose="020B0600070205080204" pitchFamily="34" charset="-128"/>
          <a:cs typeface="+mn-cs"/>
        </a:defRPr>
      </a:lvl1pPr>
      <a:lvl2pPr marL="742950" indent="-285750" algn="l" rtl="0" eaLnBrk="0" fontAlgn="base" hangingPunct="0">
        <a:spcBef>
          <a:spcPct val="20000"/>
        </a:spcBef>
        <a:spcAft>
          <a:spcPct val="0"/>
        </a:spcAft>
        <a:buClr>
          <a:srgbClr val="72AF2F"/>
        </a:buClr>
        <a:buFont typeface="Wingdings" panose="05000000000000000000" pitchFamily="2" charset="2"/>
        <a:buChar char="Ø"/>
        <a:defRPr sz="2000">
          <a:solidFill>
            <a:schemeClr val="tx1"/>
          </a:solidFill>
          <a:latin typeface="+mn-lt"/>
          <a:ea typeface="MS PGothic" panose="020B0600070205080204" pitchFamily="34" charset="-128"/>
        </a:defRPr>
      </a:lvl2pPr>
      <a:lvl3pPr marL="1143000" indent="-228600" algn="l" rtl="0" eaLnBrk="0" fontAlgn="base" hangingPunct="0">
        <a:spcBef>
          <a:spcPct val="20000"/>
        </a:spcBef>
        <a:spcAft>
          <a:spcPct val="0"/>
        </a:spcAft>
        <a:buClr>
          <a:srgbClr val="72AF2F"/>
        </a:buClr>
        <a:buFont typeface="Wingdings" panose="05000000000000000000" pitchFamily="2" charset="2"/>
        <a:buChar char="v"/>
        <a:defRPr>
          <a:solidFill>
            <a:schemeClr val="tx1"/>
          </a:solidFill>
          <a:latin typeface="+mn-lt"/>
          <a:ea typeface="MS PGothic" panose="020B0600070205080204" pitchFamily="34" charset="-128"/>
        </a:defRPr>
      </a:lvl3pPr>
      <a:lvl4pPr marL="1600200" indent="-228600" algn="l" rtl="0" eaLnBrk="0" fontAlgn="base" hangingPunct="0">
        <a:spcBef>
          <a:spcPct val="20000"/>
        </a:spcBef>
        <a:spcAft>
          <a:spcPct val="0"/>
        </a:spcAft>
        <a:buClr>
          <a:srgbClr val="72AF2F"/>
        </a:buClr>
        <a:buFont typeface="Wingdings" panose="05000000000000000000" pitchFamily="2" charset="2"/>
        <a:buChar char="q"/>
        <a:defRPr sz="1600">
          <a:solidFill>
            <a:schemeClr val="tx1"/>
          </a:solidFill>
          <a:latin typeface="+mn-lt"/>
          <a:ea typeface="MS PGothic" panose="020B0600070205080204" pitchFamily="34" charset="-128"/>
        </a:defRPr>
      </a:lvl4pPr>
      <a:lvl5pPr marL="2057400" indent="-228600" algn="l" rtl="0" eaLnBrk="0" fontAlgn="base" hangingPunct="0">
        <a:spcBef>
          <a:spcPct val="20000"/>
        </a:spcBef>
        <a:spcAft>
          <a:spcPct val="0"/>
        </a:spcAft>
        <a:buClr>
          <a:srgbClr val="72AF2F"/>
        </a:buClr>
        <a:buFont typeface="Wingdings" panose="05000000000000000000" pitchFamily="2" charset="2"/>
        <a:buChar char="§"/>
        <a:defRPr sz="1400">
          <a:solidFill>
            <a:schemeClr val="tx1"/>
          </a:solidFill>
          <a:latin typeface="+mn-lt"/>
          <a:ea typeface="MS PGothic" panose="020B0600070205080204" pitchFamily="34" charset="-128"/>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6386"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16387" name="Picture 8"/>
          <p:cNvPicPr>
            <a:picLocks noChangeAspect="1"/>
          </p:cNvPicPr>
          <p:nvPr/>
        </p:nvPicPr>
        <p:blipFill>
          <a:blip r:embed="rId16"/>
          <a:stretch>
            <a:fillRect/>
          </a:stretch>
        </p:blipFill>
        <p:spPr>
          <a:xfrm>
            <a:off x="438150" y="6456363"/>
            <a:ext cx="4641850" cy="273050"/>
          </a:xfrm>
          <a:prstGeom prst="rect">
            <a:avLst/>
          </a:prstGeom>
          <a:noFill/>
          <a:ln w="9525">
            <a:noFill/>
          </a:ln>
        </p:spPr>
      </p:pic>
      <p:sp>
        <p:nvSpPr>
          <p:cNvPr id="16388" name="Title Placeholder 1"/>
          <p:cNvSpPr>
            <a:spLocks noGrp="1"/>
          </p:cNvSpPr>
          <p:nvPr>
            <p:ph type="title"/>
          </p:nvPr>
        </p:nvSpPr>
        <p:spPr>
          <a:xfrm>
            <a:off x="549275" y="385763"/>
            <a:ext cx="6834188" cy="1143000"/>
          </a:xfrm>
          <a:prstGeom prst="rect">
            <a:avLst/>
          </a:prstGeom>
          <a:noFill/>
          <a:ln w="9525">
            <a:noFill/>
          </a:ln>
        </p:spPr>
        <p:txBody>
          <a:bodyPr anchor="ctr" anchorCtr="0"/>
          <a:lstStyle/>
          <a:p>
            <a:pPr lvl="0"/>
            <a:r>
              <a:rPr lang="en-US" altLang="ja-JP" dirty="0"/>
              <a:t>Click to edit Master title style</a:t>
            </a:r>
            <a:endParaRPr lang="en-GB" altLang="ja-JP" dirty="0"/>
          </a:p>
        </p:txBody>
      </p:sp>
      <p:sp>
        <p:nvSpPr>
          <p:cNvPr id="16389" name="Text Placeholder 2"/>
          <p:cNvSpPr>
            <a:spLocks noGrp="1"/>
          </p:cNvSpPr>
          <p:nvPr>
            <p:ph type="body"/>
          </p:nvPr>
        </p:nvSpPr>
        <p:spPr>
          <a:xfrm>
            <a:off x="457200" y="1600200"/>
            <a:ext cx="8229600" cy="4525963"/>
          </a:xfrm>
          <a:prstGeom prst="rect">
            <a:avLst/>
          </a:prstGeom>
          <a:noFill/>
          <a:ln w="9525">
            <a:noFill/>
          </a:ln>
        </p:spPr>
        <p:txBody>
          <a:bodyPr/>
          <a:lstStyle/>
          <a:p>
            <a:pPr lvl="0"/>
            <a:r>
              <a:rPr lang="en-US" altLang="ja-JP" dirty="0"/>
              <a:t> Click to edit Master text styles</a:t>
            </a:r>
            <a:endParaRPr lang="en-US" altLang="ja-JP" dirty="0"/>
          </a:p>
          <a:p>
            <a:pPr lvl="1"/>
            <a:r>
              <a:rPr lang="en-US" altLang="ja-JP" dirty="0"/>
              <a:t>Second level</a:t>
            </a:r>
            <a:endParaRPr lang="en-US" altLang="ja-JP" dirty="0"/>
          </a:p>
          <a:p>
            <a:pPr lvl="2"/>
            <a:r>
              <a:rPr lang="en-US" altLang="ja-JP" dirty="0"/>
              <a:t>Third level</a:t>
            </a:r>
            <a:endParaRPr lang="en-US" altLang="ja-JP" dirty="0"/>
          </a:p>
          <a:p>
            <a:pPr lvl="3"/>
            <a:r>
              <a:rPr lang="en-US" altLang="ja-JP" dirty="0"/>
              <a:t>Fourth level</a:t>
            </a:r>
            <a:endParaRPr lang="en-US" altLang="ja-JP" dirty="0"/>
          </a:p>
          <a:p>
            <a:pPr lvl="4"/>
            <a:r>
              <a:rPr lang="en-US" altLang="ja-JP" dirty="0"/>
              <a:t>Fifth level</a:t>
            </a:r>
            <a:endParaRPr lang="en-GB" altLang="ja-JP" dirty="0"/>
          </a:p>
        </p:txBody>
      </p:sp>
      <p:pic>
        <p:nvPicPr>
          <p:cNvPr id="16390"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sp>
        <p:nvSpPr>
          <p:cNvPr id="9" name="Slide Number Placeholder 5"/>
          <p:cNvSpPr>
            <a:spLocks noGrp="1"/>
          </p:cNvSpPr>
          <p:nvPr>
            <p:ph type="sldNum" sz="quarter" idx="4"/>
          </p:nvPr>
        </p:nvSpPr>
        <p:spPr>
          <a:xfrm>
            <a:off x="8558213" y="6483350"/>
            <a:ext cx="395288" cy="222250"/>
          </a:xfrm>
          <a:prstGeom prst="rect">
            <a:avLst/>
          </a:prstGeom>
        </p:spPr>
        <p:txBody>
          <a:bodyPr vert="horz" wrap="square" lIns="91440" tIns="45720" rIns="91440" bIns="45720" numCol="1" anchor="t" anchorCtr="0" compatLnSpc="1"/>
          <a:lstStyle>
            <a:lvl1pPr>
              <a:defRPr sz="1100">
                <a:solidFill>
                  <a:schemeClr val="bg1"/>
                </a:solidFill>
                <a:latin typeface="Arial" panose="020B0604020202020204" pitchFamily="34" charset="0"/>
              </a:defRPr>
            </a:lvl1p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
        <p:nvSpPr>
          <p:cNvPr id="1032" name="Rectangle 6"/>
          <p:cNvSpPr>
            <a:spLocks noChangeArrowheads="1"/>
          </p:cNvSpPr>
          <p:nvPr/>
        </p:nvSpPr>
        <p:spPr bwMode="auto">
          <a:xfrm>
            <a:off x="427038" y="6437313"/>
            <a:ext cx="4576763" cy="244475"/>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3GPP 2009     Mobile World Congress, Barcelona, 19</a:t>
            </a:r>
            <a:r>
              <a:rPr kumimoji="0" lang="en-GB" altLang="ja-JP" sz="1000" b="0" i="0" u="none" strike="noStrike" kern="1200" cap="none" spc="0" normalizeH="0" baseline="30000" noProof="0">
                <a:ln>
                  <a:noFill/>
                </a:ln>
                <a:solidFill>
                  <a:schemeClr val="bg1"/>
                </a:solidFill>
                <a:effectLst/>
                <a:uLnTx/>
                <a:uFillTx/>
                <a:latin typeface="Arial" panose="020B0604020202020204" pitchFamily="34" charset="0"/>
                <a:ea typeface="MS PGothic" panose="020B0600070205080204" pitchFamily="34" charset="-128"/>
                <a:cs typeface="+mn-cs"/>
              </a:rPr>
              <a:t>th</a:t>
            </a: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February 2009</a:t>
            </a:r>
            <a:endPar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endParaRPr>
          </a:p>
        </p:txBody>
      </p:sp>
      <p:pic>
        <p:nvPicPr>
          <p:cNvPr id="16393"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16394" name="Picture 8"/>
          <p:cNvPicPr>
            <a:picLocks noChangeAspect="1"/>
          </p:cNvPicPr>
          <p:nvPr/>
        </p:nvPicPr>
        <p:blipFill>
          <a:blip r:embed="rId16"/>
          <a:stretch>
            <a:fillRect/>
          </a:stretch>
        </p:blipFill>
        <p:spPr>
          <a:xfrm>
            <a:off x="438150" y="6456363"/>
            <a:ext cx="7634288" cy="273050"/>
          </a:xfrm>
          <a:prstGeom prst="rect">
            <a:avLst/>
          </a:prstGeom>
          <a:noFill/>
          <a:ln w="9525">
            <a:noFill/>
          </a:ln>
        </p:spPr>
      </p:pic>
      <p:pic>
        <p:nvPicPr>
          <p:cNvPr id="16395"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pic>
        <p:nvPicPr>
          <p:cNvPr id="16396" name="Picture 13"/>
          <p:cNvPicPr>
            <a:picLocks noChangeAspect="1"/>
          </p:cNvPicPr>
          <p:nvPr userDrawn="1"/>
        </p:nvPicPr>
        <p:blipFill>
          <a:blip r:embed="rId15"/>
          <a:stretch>
            <a:fillRect/>
          </a:stretch>
        </p:blipFill>
        <p:spPr>
          <a:xfrm>
            <a:off x="8534400" y="6456363"/>
            <a:ext cx="365125" cy="239712"/>
          </a:xfrm>
          <a:prstGeom prst="rect">
            <a:avLst/>
          </a:prstGeom>
          <a:noFill/>
          <a:ln w="9525">
            <a:noFill/>
          </a:ln>
        </p:spPr>
      </p:pic>
      <p:sp>
        <p:nvSpPr>
          <p:cNvPr id="1037" name="Rectangle 6"/>
          <p:cNvSpPr>
            <a:spLocks noChangeArrowheads="1"/>
          </p:cNvSpPr>
          <p:nvPr/>
        </p:nvSpPr>
        <p:spPr bwMode="auto">
          <a:xfrm>
            <a:off x="427038" y="6473825"/>
            <a:ext cx="7178675" cy="276225"/>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3GPP 2022</a:t>
            </a:r>
            <a:r>
              <a:rPr kumimoji="0" lang="ja-JP" altLang="en-GB"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a:t>
            </a:r>
            <a:endPar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endParaRPr>
          </a:p>
        </p:txBody>
      </p:sp>
      <p:sp>
        <p:nvSpPr>
          <p:cNvPr id="16398" name="Slide Number Placeholder 4"/>
          <p:cNvSpPr txBox="1">
            <a:spLocks noGrp="1" noChangeArrowheads="1"/>
          </p:cNvSpPr>
          <p:nvPr/>
        </p:nvSpPr>
        <p:spPr bwMode="auto">
          <a:xfrm>
            <a:off x="8558213" y="6456363"/>
            <a:ext cx="395288" cy="222250"/>
          </a:xfrm>
          <a:prstGeom prst="rect">
            <a:avLst/>
          </a:prstGeom>
          <a:noFill/>
          <a:ln>
            <a:noFill/>
          </a:ln>
        </p:spPr>
        <p:txBody>
          <a:bodyPr/>
          <a:lstStyle/>
          <a:p>
            <a:pPr lvl="0" eaLnBrk="1" hangingPunct="1"/>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 id="2147483773" r:id="rId5"/>
    <p:sldLayoutId id="2147483774" r:id="rId6"/>
    <p:sldLayoutId id="2147483775" r:id="rId7"/>
    <p:sldLayoutId id="2147483776" r:id="rId8"/>
    <p:sldLayoutId id="2147483777" r:id="rId9"/>
    <p:sldLayoutId id="2147483778" r:id="rId10"/>
    <p:sldLayoutId id="2147483779" r:id="rId11"/>
    <p:sldLayoutId id="2147483780" r:id="rId12"/>
    <p:sldLayoutId id="2147483781" r:id="rId13"/>
    <p:sldLayoutId id="2147483782" r:id="rId14"/>
  </p:sldLayoutIdLst>
  <p:hf sldNum="0" hdr="0" ftr="0" dt="0"/>
  <p:txStyles>
    <p:title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2pPr>
      <a:lvl3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3pPr>
      <a:lvl4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4pPr>
      <a:lvl5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Clr>
          <a:srgbClr val="C00000"/>
        </a:buClr>
        <a:buBlip>
          <a:blip r:embed="rId18"/>
        </a:buBlip>
        <a:defRPr sz="2400">
          <a:solidFill>
            <a:schemeClr val="tx1"/>
          </a:solidFill>
          <a:latin typeface="+mn-lt"/>
          <a:ea typeface="MS PGothic" panose="020B0600070205080204" pitchFamily="34" charset="-128"/>
          <a:cs typeface="+mn-cs"/>
        </a:defRPr>
      </a:lvl1pPr>
      <a:lvl2pPr marL="742950" indent="-285750" algn="l" rtl="0" eaLnBrk="0" fontAlgn="base" hangingPunct="0">
        <a:spcBef>
          <a:spcPct val="20000"/>
        </a:spcBef>
        <a:spcAft>
          <a:spcPct val="0"/>
        </a:spcAft>
        <a:buClr>
          <a:srgbClr val="72AF2F"/>
        </a:buClr>
        <a:buFont typeface="Wingdings" panose="05000000000000000000" pitchFamily="2" charset="2"/>
        <a:buChar char="Ø"/>
        <a:defRPr sz="2000">
          <a:solidFill>
            <a:schemeClr val="tx1"/>
          </a:solidFill>
          <a:latin typeface="+mn-lt"/>
          <a:ea typeface="MS PGothic" panose="020B0600070205080204" pitchFamily="34" charset="-128"/>
        </a:defRPr>
      </a:lvl2pPr>
      <a:lvl3pPr marL="1143000" indent="-228600" algn="l" rtl="0" eaLnBrk="0" fontAlgn="base" hangingPunct="0">
        <a:spcBef>
          <a:spcPct val="20000"/>
        </a:spcBef>
        <a:spcAft>
          <a:spcPct val="0"/>
        </a:spcAft>
        <a:buClr>
          <a:srgbClr val="72AF2F"/>
        </a:buClr>
        <a:buFont typeface="Wingdings" panose="05000000000000000000" pitchFamily="2" charset="2"/>
        <a:buChar char="v"/>
        <a:defRPr>
          <a:solidFill>
            <a:schemeClr val="tx1"/>
          </a:solidFill>
          <a:latin typeface="+mn-lt"/>
          <a:ea typeface="MS PGothic" panose="020B0600070205080204" pitchFamily="34" charset="-128"/>
        </a:defRPr>
      </a:lvl3pPr>
      <a:lvl4pPr marL="1600200" indent="-228600" algn="l" rtl="0" eaLnBrk="0" fontAlgn="base" hangingPunct="0">
        <a:spcBef>
          <a:spcPct val="20000"/>
        </a:spcBef>
        <a:spcAft>
          <a:spcPct val="0"/>
        </a:spcAft>
        <a:buClr>
          <a:srgbClr val="72AF2F"/>
        </a:buClr>
        <a:buFont typeface="Wingdings" panose="05000000000000000000" pitchFamily="2" charset="2"/>
        <a:buChar char="q"/>
        <a:defRPr sz="1600">
          <a:solidFill>
            <a:schemeClr val="tx1"/>
          </a:solidFill>
          <a:latin typeface="+mn-lt"/>
          <a:ea typeface="MS PGothic" panose="020B0600070205080204" pitchFamily="34" charset="-128"/>
        </a:defRPr>
      </a:lvl4pPr>
      <a:lvl5pPr marL="2057400" indent="-228600" algn="l" rtl="0" eaLnBrk="0" fontAlgn="base" hangingPunct="0">
        <a:spcBef>
          <a:spcPct val="20000"/>
        </a:spcBef>
        <a:spcAft>
          <a:spcPct val="0"/>
        </a:spcAft>
        <a:buClr>
          <a:srgbClr val="72AF2F"/>
        </a:buClr>
        <a:buFont typeface="Wingdings" panose="05000000000000000000" pitchFamily="2" charset="2"/>
        <a:buChar char="§"/>
        <a:defRPr sz="1400">
          <a:solidFill>
            <a:schemeClr val="tx1"/>
          </a:solidFill>
          <a:latin typeface="+mn-lt"/>
          <a:ea typeface="MS PGothic" panose="020B0600070205080204" pitchFamily="34" charset="-128"/>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7.xml"/><Relationship Id="rId2" Type="http://schemas.openxmlformats.org/officeDocument/2006/relationships/image" Target="../media/image4.jpeg"/><Relationship Id="rId1" Type="http://schemas.openxmlformats.org/officeDocument/2006/relationships/image" Target="../media/image5.jpe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84.xml"/><Relationship Id="rId1" Type="http://schemas.openxmlformats.org/officeDocument/2006/relationships/image" Target="../media/image4.jpe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84.xml"/><Relationship Id="rId1" Type="http://schemas.openxmlformats.org/officeDocument/2006/relationships/image" Target="../media/image4.jpe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84.xml"/><Relationship Id="rId1" Type="http://schemas.openxmlformats.org/officeDocument/2006/relationships/image" Target="../media/image4.jpe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14.xml"/><Relationship Id="rId1" Type="http://schemas.openxmlformats.org/officeDocument/2006/relationships/image" Target="../media/image4.jpe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14.xml"/><Relationship Id="rId1" Type="http://schemas.openxmlformats.org/officeDocument/2006/relationships/image" Target="../media/image4.jpe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2.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00.xml"/><Relationship Id="rId1" Type="http://schemas.openxmlformats.org/officeDocument/2006/relationships/image" Target="../media/image4.jpe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30.xml"/><Relationship Id="rId1" Type="http://schemas.openxmlformats.org/officeDocument/2006/relationships/image" Target="../media/image4.jpe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4.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44.xml"/><Relationship Id="rId1" Type="http://schemas.openxmlformats.org/officeDocument/2006/relationships/image" Target="../media/image4.jpe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58.xml"/><Relationship Id="rId1" Type="http://schemas.openxmlformats.org/officeDocument/2006/relationships/image" Target="../media/image4.jpe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86.xml"/><Relationship Id="rId1" Type="http://schemas.openxmlformats.org/officeDocument/2006/relationships/image" Target="../media/image4.jpe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156.xml"/><Relationship Id="rId1" Type="http://schemas.openxmlformats.org/officeDocument/2006/relationships/image" Target="../media/image4.jpe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28.xml"/><Relationship Id="rId1" Type="http://schemas.openxmlformats.org/officeDocument/2006/relationships/image" Target="../media/image4.jpe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142.xml"/><Relationship Id="rId1" Type="http://schemas.openxmlformats.org/officeDocument/2006/relationships/image" Target="../media/image4.jpe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142.xml"/><Relationship Id="rId1" Type="http://schemas.openxmlformats.org/officeDocument/2006/relationships/image" Target="../media/image4.jpeg"/></Relationships>
</file>

<file path=ppt/slides/_rels/slide27.xml.rels><?xml version="1.0" encoding="UTF-8" standalone="yes"?>
<Relationships xmlns="http://schemas.openxmlformats.org/package/2006/relationships"><Relationship Id="rId9" Type="http://schemas.openxmlformats.org/officeDocument/2006/relationships/slideLayout" Target="../slideLayouts/slideLayout175.xml"/><Relationship Id="rId8" Type="http://schemas.openxmlformats.org/officeDocument/2006/relationships/image" Target="../media/image12.wmf"/><Relationship Id="rId7" Type="http://schemas.openxmlformats.org/officeDocument/2006/relationships/oleObject" Target="../embeddings/oleObject4.bin"/><Relationship Id="rId6" Type="http://schemas.openxmlformats.org/officeDocument/2006/relationships/image" Target="../media/image11.wmf"/><Relationship Id="rId5" Type="http://schemas.openxmlformats.org/officeDocument/2006/relationships/oleObject" Target="../embeddings/oleObject3.bin"/><Relationship Id="rId4" Type="http://schemas.openxmlformats.org/officeDocument/2006/relationships/image" Target="../media/image10.wmf"/><Relationship Id="rId3" Type="http://schemas.openxmlformats.org/officeDocument/2006/relationships/oleObject" Target="../embeddings/oleObject2.bin"/><Relationship Id="rId2" Type="http://schemas.openxmlformats.org/officeDocument/2006/relationships/image" Target="../media/image9.wmf"/><Relationship Id="rId11" Type="http://schemas.openxmlformats.org/officeDocument/2006/relationships/notesSlide" Target="../notesSlides/notesSlide25.xml"/><Relationship Id="rId10" Type="http://schemas.openxmlformats.org/officeDocument/2006/relationships/vmlDrawing" Target="../drawings/vmlDrawing1.vml"/><Relationship Id="rId1" Type="http://schemas.openxmlformats.org/officeDocument/2006/relationships/oleObject" Target="../embeddings/oleObject1.bin"/></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14.xml"/><Relationship Id="rId1" Type="http://schemas.openxmlformats.org/officeDocument/2006/relationships/image" Target="../media/image5.jpe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7.xml"/><Relationship Id="rId1"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7.xml"/><Relationship Id="rId1"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4.xml"/><Relationship Id="rId1" Type="http://schemas.openxmlformats.org/officeDocument/2006/relationships/image" Target="../media/image4.jpe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8.xml"/><Relationship Id="rId1" Type="http://schemas.openxmlformats.org/officeDocument/2006/relationships/hyperlink" Target="https://www.3gpp.org/news-events/1994-copatibility" TargetMode="Externa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9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idx="4294967295"/>
          </p:nvPr>
        </p:nvSpPr>
        <p:spPr>
          <a:xfrm>
            <a:off x="1330325" y="1411288"/>
            <a:ext cx="7813675" cy="4100513"/>
          </a:xfrm>
        </p:spPr>
        <p:txBody>
          <a:bodyPr vert="horz" wrap="square" lIns="91440" tIns="45720" rIns="91440" bIns="45720" numCol="1" anchor="ctr" anchorCtr="0" compatLnSpc="1">
            <a:normAutofit/>
          </a:bodyPr>
          <a:lstStyle/>
          <a:p>
            <a:pPr marL="0" marR="0" lvl="0" indent="0" algn="ctr" defTabSz="914400" rtl="0" eaLnBrk="1" fontAlgn="base" latinLnBrk="0" hangingPunct="1">
              <a:lnSpc>
                <a:spcPct val="100000"/>
              </a:lnSpc>
              <a:spcBef>
                <a:spcPct val="0"/>
              </a:spcBef>
              <a:spcAft>
                <a:spcPct val="0"/>
              </a:spcAft>
              <a:buClrTx/>
              <a:buSzTx/>
              <a:buFontTx/>
              <a:buNone/>
              <a:defRPr/>
            </a:pPr>
            <a:br>
              <a:rPr kumimoji="0" lang="en-US" altLang="ja-JP" sz="3200" b="0" i="0" u="none" strike="noStrike" kern="0" cap="none" spc="0" normalizeH="0" baseline="0" noProof="0">
                <a:ln>
                  <a:noFill/>
                </a:ln>
                <a:solidFill>
                  <a:srgbClr val="FF0000"/>
                </a:solidFill>
                <a:effectLst>
                  <a:outerShdw blurRad="38100" dist="38100" dir="2700000" algn="tl">
                    <a:srgbClr val="C0C0C0"/>
                  </a:outerShdw>
                </a:effectLst>
                <a:uLnTx/>
                <a:uFillTx/>
                <a:latin typeface="+mj-lt"/>
                <a:ea typeface="MS PGothic" panose="020B0600070205080204" pitchFamily="34" charset="-128"/>
                <a:cs typeface="+mj-cs"/>
              </a:rPr>
            </a:br>
            <a:br>
              <a:rPr kumimoji="0" lang="en-US" altLang="ja-JP" sz="2800" b="0" i="0" u="none" strike="noStrike" kern="0" cap="none" spc="0" normalizeH="0" baseline="0" noProof="0">
                <a:ln>
                  <a:noFill/>
                </a:ln>
                <a:solidFill>
                  <a:srgbClr val="FF0000"/>
                </a:solidFill>
                <a:effectLst>
                  <a:outerShdw blurRad="38100" dist="38100" dir="2700000" algn="tl">
                    <a:srgbClr val="C0C0C0"/>
                  </a:outerShdw>
                </a:effectLst>
                <a:uLnTx/>
                <a:uFillTx/>
                <a:latin typeface="+mj-lt"/>
                <a:ea typeface="MS PGothic" panose="020B0600070205080204" pitchFamily="34" charset="-128"/>
                <a:cs typeface="+mj-cs"/>
              </a:rPr>
            </a:br>
            <a:endParaRPr kumimoji="0" lang="ja-JP" altLang="en-GB" sz="2800" b="0" i="0" u="none" strike="noStrike" kern="0" cap="none" spc="0" normalizeH="0" baseline="0" noProof="0">
              <a:ln>
                <a:noFill/>
              </a:ln>
              <a:solidFill>
                <a:srgbClr val="FF0000"/>
              </a:solidFill>
              <a:effectLst>
                <a:outerShdw blurRad="38100" dist="38100" dir="2700000" algn="tl">
                  <a:srgbClr val="C0C0C0"/>
                </a:outerShdw>
              </a:effectLst>
              <a:uLnTx/>
              <a:uFillTx/>
              <a:latin typeface="+mj-lt"/>
              <a:ea typeface="MS PGothic" panose="020B0600070205080204" pitchFamily="34" charset="-128"/>
              <a:cs typeface="+mj-cs"/>
            </a:endParaRPr>
          </a:p>
        </p:txBody>
      </p:sp>
      <p:sp>
        <p:nvSpPr>
          <p:cNvPr id="44035" name="Subtitle 6"/>
          <p:cNvSpPr>
            <a:spLocks noGrp="1"/>
          </p:cNvSpPr>
          <p:nvPr>
            <p:ph type="subTitle"/>
          </p:nvPr>
        </p:nvSpPr>
        <p:spPr>
          <a:xfrm>
            <a:off x="0" y="4262438"/>
            <a:ext cx="8766175" cy="1835150"/>
          </a:xfrm>
        </p:spPr>
        <p:txBody>
          <a:bodyPr vert="horz" wrap="square" lIns="91440" tIns="45720" rIns="91440" bIns="45720" anchor="t" anchorCtr="0"/>
          <a:lstStyle>
            <a:lvl1pPr marL="0" lvl="0" indent="0" algn="ctr">
              <a:buClr>
                <a:srgbClr val="C00000"/>
              </a:buClr>
              <a:buSzTx/>
              <a:buFontTx/>
              <a:buNone/>
              <a:defRPr/>
            </a:lvl1pPr>
            <a:lvl2pPr marL="457200" lvl="1" indent="0" algn="ctr">
              <a:buClr>
                <a:srgbClr val="72AF2F"/>
              </a:buClr>
              <a:buSzTx/>
              <a:buFont typeface="Wingdings" panose="05000000000000000000" pitchFamily="2" charset="2"/>
              <a:buNone/>
              <a:defRPr/>
            </a:lvl2pPr>
            <a:lvl3pPr marL="914400" lvl="2" indent="0" algn="ctr">
              <a:buClr>
                <a:srgbClr val="72AF2F"/>
              </a:buClr>
              <a:buSzTx/>
              <a:buFont typeface="Wingdings" panose="05000000000000000000" pitchFamily="2" charset="2"/>
              <a:buNone/>
              <a:defRPr/>
            </a:lvl3pPr>
            <a:lvl4pPr marL="1371600" lvl="3" indent="0" algn="ctr">
              <a:buClr>
                <a:srgbClr val="72AF2F"/>
              </a:buClr>
              <a:buSzTx/>
              <a:buFont typeface="Wingdings" panose="05000000000000000000" pitchFamily="2" charset="2"/>
              <a:buNone/>
              <a:defRPr/>
            </a:lvl4pPr>
            <a:lvl5pPr marL="1828800" lvl="4" indent="0" algn="ctr">
              <a:buClr>
                <a:srgbClr val="72AF2F"/>
              </a:buClr>
              <a:buSzTx/>
              <a:buFont typeface="Wingdings" panose="05000000000000000000" pitchFamily="2" charset="2"/>
              <a:buNone/>
              <a:defRPr/>
            </a:lvl5pPr>
          </a:lstStyle>
          <a:p>
            <a:pPr lvl="0">
              <a:buClrTx/>
            </a:pPr>
            <a:r>
              <a:rPr lang="en-US" altLang="ja-JP" sz="2200" b="1" dirty="0"/>
              <a:t>RAN WG3 </a:t>
            </a:r>
            <a:r>
              <a:rPr lang="fr-FR" altLang="ja-JP" sz="2200" b="1" dirty="0"/>
              <a:t>Chair: </a:t>
            </a:r>
            <a:r>
              <a:rPr lang="en-US" altLang="ja-JP" sz="2200" b="1" dirty="0"/>
              <a:t>Yin Gao</a:t>
            </a:r>
            <a:endParaRPr lang="en-US" altLang="ja-JP" sz="2200" b="1" dirty="0"/>
          </a:p>
          <a:p>
            <a:pPr lvl="0">
              <a:lnSpc>
                <a:spcPct val="90000"/>
              </a:lnSpc>
              <a:buClrTx/>
            </a:pPr>
            <a:r>
              <a:rPr lang="en-GB" altLang="fr-FR" sz="2200" b="1" dirty="0"/>
              <a:t>RAN WG3 Vice-Chai</a:t>
            </a:r>
            <a:r>
              <a:rPr lang="en-US" altLang="ja-JP" sz="2200" b="1" dirty="0"/>
              <a:t>rs: Angelo Centonza, Gen Cao</a:t>
            </a:r>
            <a:endParaRPr lang="en-GB" altLang="fr-FR" sz="2200" b="1" dirty="0"/>
          </a:p>
          <a:p>
            <a:pPr lvl="0">
              <a:lnSpc>
                <a:spcPct val="90000"/>
              </a:lnSpc>
              <a:buClrTx/>
            </a:pPr>
            <a:r>
              <a:rPr lang="en-GB" altLang="fr-FR" sz="2200" b="1" dirty="0"/>
              <a:t>RAN3 Secretary: Young Ik Jo</a:t>
            </a:r>
            <a:endParaRPr lang="en-US" altLang="en-GB" sz="2200" b="1" dirty="0">
              <a:latin typeface="Arial" panose="020B0604020202020204" pitchFamily="34" charset="0"/>
            </a:endParaRPr>
          </a:p>
        </p:txBody>
      </p:sp>
      <p:sp>
        <p:nvSpPr>
          <p:cNvPr id="12351" name="Text Box 63"/>
          <p:cNvSpPr txBox="1">
            <a:spLocks noChangeArrowheads="1"/>
          </p:cNvSpPr>
          <p:nvPr/>
        </p:nvSpPr>
        <p:spPr bwMode="auto">
          <a:xfrm>
            <a:off x="627063" y="2514600"/>
            <a:ext cx="7540625" cy="768350"/>
          </a:xfrm>
          <a:prstGeom prst="rect">
            <a:avLst/>
          </a:prstGeom>
          <a:noFill/>
          <a:ln>
            <a:noFill/>
          </a:ln>
          <a:effectLst/>
        </p:spPr>
        <p:txBody>
          <a:bodyPr wrap="none">
            <a:spAutoFit/>
          </a:bodyPr>
          <a:lstStyle>
            <a:lvl1pPr>
              <a:spcBef>
                <a:spcPct val="20000"/>
              </a:spcBef>
              <a:buBlip>
                <a:blip r:embed="rId1"/>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GB" altLang="ja-JP" sz="4400" b="1" i="0" u="none" strike="noStrike" kern="1200" cap="none" spc="0" normalizeH="0" baseline="0" noProof="0" dirty="0">
                <a:ln>
                  <a:noFill/>
                </a:ln>
                <a:solidFill>
                  <a:srgbClr val="FF3300"/>
                </a:solidFill>
                <a:effectLst>
                  <a:outerShdw blurRad="38100" dist="38100" dir="2700000" algn="tl">
                    <a:srgbClr val="C0C0C0"/>
                  </a:outerShdw>
                </a:effectLst>
                <a:uLnTx/>
                <a:uFillTx/>
                <a:latin typeface="Arial" panose="020B0604020202020204" pitchFamily="34" charset="0"/>
                <a:ea typeface="MS PGothic" panose="020B0600070205080204" pitchFamily="34" charset="-128"/>
                <a:cs typeface="Arial" panose="020B0604020202020204" pitchFamily="34" charset="0"/>
              </a:rPr>
              <a:t>Status Report for RAN WG</a:t>
            </a:r>
            <a:r>
              <a:rPr kumimoji="0" lang="en-US" altLang="en-GB" sz="4400" b="1" i="0" u="none" strike="noStrike" kern="1200" cap="none" spc="0" normalizeH="0" baseline="0" noProof="0" dirty="0">
                <a:ln>
                  <a:noFill/>
                </a:ln>
                <a:solidFill>
                  <a:srgbClr val="FF3300"/>
                </a:solidFill>
                <a:effectLst>
                  <a:outerShdw blurRad="38100" dist="38100" dir="2700000" algn="tl">
                    <a:srgbClr val="C0C0C0"/>
                  </a:outerShdw>
                </a:effectLst>
                <a:uLnTx/>
                <a:uFillTx/>
                <a:latin typeface="Arial" panose="020B0604020202020204" pitchFamily="34" charset="0"/>
                <a:ea typeface="MS PGothic" panose="020B0600070205080204" pitchFamily="34" charset="-128"/>
                <a:cs typeface="Arial" panose="020B0604020202020204" pitchFamily="34" charset="0"/>
              </a:rPr>
              <a:t>3</a:t>
            </a:r>
            <a:endParaRPr kumimoji="0" lang="en-US" altLang="ja-JP" sz="4400" b="1" i="0" u="none" strike="noStrike" kern="1200" cap="none" spc="0" normalizeH="0" baseline="0" noProof="0" dirty="0">
              <a:ln>
                <a:noFill/>
              </a:ln>
              <a:solidFill>
                <a:srgbClr val="FF3300"/>
              </a:solidFill>
              <a:effectLst>
                <a:outerShdw blurRad="38100" dist="38100" dir="2700000" algn="tl">
                  <a:srgbClr val="C0C0C0"/>
                </a:outerShdw>
              </a:effectLst>
              <a:uLnTx/>
              <a:uFillTx/>
              <a:latin typeface="Arial" panose="020B0604020202020204" pitchFamily="34" charset="0"/>
              <a:ea typeface="MS PGothic" panose="020B0600070205080204" pitchFamily="34" charset="-128"/>
              <a:cs typeface="Arial" panose="020B0604020202020204" pitchFamily="34" charset="0"/>
            </a:endParaRPr>
          </a:p>
        </p:txBody>
      </p:sp>
      <p:sp>
        <p:nvSpPr>
          <p:cNvPr id="44037" name="Text Box 65"/>
          <p:cNvSpPr txBox="1"/>
          <p:nvPr/>
        </p:nvSpPr>
        <p:spPr>
          <a:xfrm>
            <a:off x="377825" y="817563"/>
            <a:ext cx="6961188" cy="860425"/>
          </a:xfrm>
          <a:prstGeom prst="rect">
            <a:avLst/>
          </a:prstGeom>
          <a:noFill/>
          <a:ln w="12700">
            <a:noFill/>
          </a:ln>
        </p:spPr>
        <p:txBody>
          <a:bodyPr>
            <a:spAutoFit/>
          </a:bodyPr>
          <a:lstStyle>
            <a:lvl1pPr marL="342900" indent="-342900" algn="l" rtl="0" eaLnBrk="0" fontAlgn="base" hangingPunct="0">
              <a:spcBef>
                <a:spcPct val="20000"/>
              </a:spcBef>
              <a:spcAft>
                <a:spcPct val="0"/>
              </a:spcAft>
              <a:buClr>
                <a:srgbClr val="C00000"/>
              </a:buClr>
              <a:buBlip>
                <a:blip r:embed="rId2"/>
              </a:buBlip>
              <a:defRPr sz="2400">
                <a:solidFill>
                  <a:schemeClr val="tx1"/>
                </a:solidFill>
                <a:latin typeface="+mn-lt"/>
                <a:ea typeface="MS PGothic" panose="020B0600070205080204" pitchFamily="34" charset="-128"/>
                <a:cs typeface="+mn-cs"/>
              </a:defRPr>
            </a:lvl1pPr>
            <a:lvl2pPr marL="742950" indent="-285750" algn="l" rtl="0" eaLnBrk="0" fontAlgn="base" hangingPunct="0">
              <a:spcBef>
                <a:spcPct val="20000"/>
              </a:spcBef>
              <a:spcAft>
                <a:spcPct val="0"/>
              </a:spcAft>
              <a:buClr>
                <a:srgbClr val="72AF2F"/>
              </a:buClr>
              <a:buFont typeface="Wingdings" panose="05000000000000000000" pitchFamily="2" charset="2"/>
              <a:buChar char="Ø"/>
              <a:defRPr sz="2000">
                <a:solidFill>
                  <a:schemeClr val="tx1"/>
                </a:solidFill>
                <a:latin typeface="+mn-lt"/>
                <a:ea typeface="MS PGothic" panose="020B0600070205080204" pitchFamily="34" charset="-128"/>
              </a:defRPr>
            </a:lvl2pPr>
            <a:lvl3pPr marL="1143000" indent="-228600" algn="l" rtl="0" eaLnBrk="0" fontAlgn="base" hangingPunct="0">
              <a:spcBef>
                <a:spcPct val="20000"/>
              </a:spcBef>
              <a:spcAft>
                <a:spcPct val="0"/>
              </a:spcAft>
              <a:buClr>
                <a:srgbClr val="72AF2F"/>
              </a:buClr>
              <a:buFont typeface="Wingdings" panose="05000000000000000000" pitchFamily="2" charset="2"/>
              <a:buChar char="v"/>
              <a:defRPr>
                <a:solidFill>
                  <a:schemeClr val="tx1"/>
                </a:solidFill>
                <a:latin typeface="+mn-lt"/>
                <a:ea typeface="MS PGothic" panose="020B0600070205080204" pitchFamily="34" charset="-128"/>
              </a:defRPr>
            </a:lvl3pPr>
            <a:lvl4pPr marL="1600200" indent="-228600" algn="l" rtl="0" eaLnBrk="0" fontAlgn="base" hangingPunct="0">
              <a:spcBef>
                <a:spcPct val="20000"/>
              </a:spcBef>
              <a:spcAft>
                <a:spcPct val="0"/>
              </a:spcAft>
              <a:buClr>
                <a:srgbClr val="72AF2F"/>
              </a:buClr>
              <a:buFont typeface="Wingdings" panose="05000000000000000000" pitchFamily="2" charset="2"/>
              <a:buChar char="q"/>
              <a:defRPr sz="1600">
                <a:solidFill>
                  <a:schemeClr val="tx1"/>
                </a:solidFill>
                <a:latin typeface="+mn-lt"/>
                <a:ea typeface="MS PGothic" panose="020B0600070205080204" pitchFamily="34" charset="-128"/>
              </a:defRPr>
            </a:lvl4pPr>
            <a:lvl5pPr marL="2057400" indent="-228600" algn="l" rtl="0" eaLnBrk="0" fontAlgn="base" hangingPunct="0">
              <a:spcBef>
                <a:spcPct val="20000"/>
              </a:spcBef>
              <a:spcAft>
                <a:spcPct val="0"/>
              </a:spcAft>
              <a:buClr>
                <a:srgbClr val="72AF2F"/>
              </a:buClr>
              <a:buFont typeface="Wingdings" panose="05000000000000000000" pitchFamily="2" charset="2"/>
              <a:buChar char="§"/>
              <a:defRPr sz="1400">
                <a:solidFill>
                  <a:schemeClr val="tx1"/>
                </a:solidFill>
                <a:latin typeface="+mn-lt"/>
                <a:ea typeface="MS PGothic" panose="020B0600070205080204" pitchFamily="34" charset="-128"/>
              </a:defRPr>
            </a:lvl5pPr>
          </a:lstStyle>
          <a:p>
            <a:pPr marL="0" lvl="0" indent="0" eaLnBrk="1" hangingPunct="1">
              <a:spcBef>
                <a:spcPct val="50000"/>
              </a:spcBef>
              <a:buClrTx/>
              <a:buNone/>
            </a:pPr>
            <a:r>
              <a:rPr lang="en-GB" altLang="ja-JP" sz="2000" b="1" i="1" dirty="0">
                <a:latin typeface="Arial" panose="020B0604020202020204" pitchFamily="34" charset="0"/>
              </a:rPr>
              <a:t>3GPP TSG RAN #9</a:t>
            </a:r>
            <a:r>
              <a:rPr lang="en-US" altLang="en-GB" sz="2000" b="1" i="1" dirty="0">
                <a:latin typeface="Arial" panose="020B0604020202020204" pitchFamily="34" charset="0"/>
              </a:rPr>
              <a:t>8</a:t>
            </a:r>
            <a:r>
              <a:rPr lang="en-GB" altLang="ja-JP" sz="2000" b="1" i="1" dirty="0">
                <a:latin typeface="Arial" panose="020B0604020202020204" pitchFamily="34" charset="0"/>
              </a:rPr>
              <a:t>, Electronic Meeting</a:t>
            </a:r>
            <a:endParaRPr lang="en-GB" altLang="ja-JP" sz="2000" b="1" i="1" dirty="0">
              <a:latin typeface="Arial" panose="020B0604020202020204" pitchFamily="34" charset="0"/>
            </a:endParaRPr>
          </a:p>
          <a:p>
            <a:pPr marL="0" lvl="0" indent="0" eaLnBrk="1" hangingPunct="1">
              <a:spcBef>
                <a:spcPct val="50000"/>
              </a:spcBef>
              <a:buClrTx/>
              <a:buNone/>
            </a:pPr>
            <a:r>
              <a:rPr lang="en-US" altLang="en-GB" sz="2000" b="1" i="1" dirty="0">
                <a:latin typeface="Arial" panose="020B0604020202020204" pitchFamily="34" charset="0"/>
              </a:rPr>
              <a:t>Dec</a:t>
            </a:r>
            <a:r>
              <a:rPr lang="en-GB" altLang="ja-JP" sz="2000" b="1" i="1" dirty="0">
                <a:latin typeface="Arial" panose="020B0604020202020204" pitchFamily="34" charset="0"/>
              </a:rPr>
              <a:t> </a:t>
            </a:r>
            <a:r>
              <a:rPr lang="en-US" altLang="en-GB" sz="2000" b="1" i="1" dirty="0">
                <a:latin typeface="Arial" panose="020B0604020202020204" pitchFamily="34" charset="0"/>
              </a:rPr>
              <a:t>12</a:t>
            </a:r>
            <a:r>
              <a:rPr lang="en-GB" altLang="ja-JP" sz="2000" b="1" i="1" baseline="30000" dirty="0">
                <a:latin typeface="Arial" panose="020B0604020202020204" pitchFamily="34" charset="0"/>
              </a:rPr>
              <a:t>th</a:t>
            </a:r>
            <a:r>
              <a:rPr lang="en-GB" altLang="ja-JP" sz="2000" b="1" i="1" dirty="0">
                <a:latin typeface="Arial" panose="020B0604020202020204" pitchFamily="34" charset="0"/>
              </a:rPr>
              <a:t> – </a:t>
            </a:r>
            <a:r>
              <a:rPr lang="en-US" altLang="en-GB" sz="2000" b="1" i="1" dirty="0">
                <a:latin typeface="Arial" panose="020B0604020202020204" pitchFamily="34" charset="0"/>
              </a:rPr>
              <a:t>16</a:t>
            </a:r>
            <a:r>
              <a:rPr lang="en-GB" altLang="ja-JP" sz="2000" b="1" i="1" baseline="30000" dirty="0">
                <a:latin typeface="Arial" panose="020B0604020202020204" pitchFamily="34" charset="0"/>
              </a:rPr>
              <a:t>th</a:t>
            </a:r>
            <a:r>
              <a:rPr lang="en-GB" altLang="ja-JP" sz="2000" b="1" i="1" dirty="0">
                <a:latin typeface="Arial" panose="020B0604020202020204" pitchFamily="34" charset="0"/>
              </a:rPr>
              <a:t>, 202</a:t>
            </a:r>
            <a:r>
              <a:rPr lang="en-US" altLang="en-GB" sz="2000" b="1" i="1" dirty="0">
                <a:latin typeface="Arial" panose="020B0604020202020204" pitchFamily="34" charset="0"/>
              </a:rPr>
              <a:t>2</a:t>
            </a:r>
            <a:endParaRPr lang="en-US" altLang="en-GB" sz="2000" b="1" i="1" dirty="0">
              <a:latin typeface="Arial" panose="020B0604020202020204" pitchFamily="34" charset="0"/>
            </a:endParaRPr>
          </a:p>
        </p:txBody>
      </p:sp>
      <p:sp>
        <p:nvSpPr>
          <p:cNvPr id="44039" name="Rectangle 11"/>
          <p:cNvSpPr/>
          <p:nvPr/>
        </p:nvSpPr>
        <p:spPr>
          <a:xfrm>
            <a:off x="6786563" y="1209675"/>
            <a:ext cx="2141537" cy="608013"/>
          </a:xfrm>
          <a:prstGeom prst="rect">
            <a:avLst/>
          </a:prstGeom>
          <a:noFill/>
          <a:ln w="9525">
            <a:noFill/>
          </a:ln>
        </p:spPr>
        <p:txBody>
          <a:bodyPr anchor="ctr" anchorCtr="0"/>
          <a:lstStyle>
            <a:lvl1pPr marL="342900" indent="-342900" algn="l" rtl="0" eaLnBrk="0" fontAlgn="base" hangingPunct="0">
              <a:spcBef>
                <a:spcPct val="20000"/>
              </a:spcBef>
              <a:spcAft>
                <a:spcPct val="0"/>
              </a:spcAft>
              <a:buClr>
                <a:srgbClr val="C00000"/>
              </a:buClr>
              <a:buBlip>
                <a:blip r:embed="rId2"/>
              </a:buBlip>
              <a:defRPr sz="2400">
                <a:solidFill>
                  <a:schemeClr val="tx1"/>
                </a:solidFill>
                <a:latin typeface="+mn-lt"/>
                <a:ea typeface="MS PGothic" panose="020B0600070205080204" pitchFamily="34" charset="-128"/>
                <a:cs typeface="+mn-cs"/>
              </a:defRPr>
            </a:lvl1pPr>
            <a:lvl2pPr marL="742950" indent="-285750" algn="l" rtl="0" eaLnBrk="0" fontAlgn="base" hangingPunct="0">
              <a:spcBef>
                <a:spcPct val="20000"/>
              </a:spcBef>
              <a:spcAft>
                <a:spcPct val="0"/>
              </a:spcAft>
              <a:buClr>
                <a:srgbClr val="72AF2F"/>
              </a:buClr>
              <a:buFont typeface="Wingdings" panose="05000000000000000000" pitchFamily="2" charset="2"/>
              <a:buChar char="Ø"/>
              <a:defRPr sz="2000">
                <a:solidFill>
                  <a:schemeClr val="tx1"/>
                </a:solidFill>
                <a:latin typeface="+mn-lt"/>
                <a:ea typeface="MS PGothic" panose="020B0600070205080204" pitchFamily="34" charset="-128"/>
              </a:defRPr>
            </a:lvl2pPr>
            <a:lvl3pPr marL="1143000" indent="-228600" algn="l" rtl="0" eaLnBrk="0" fontAlgn="base" hangingPunct="0">
              <a:spcBef>
                <a:spcPct val="20000"/>
              </a:spcBef>
              <a:spcAft>
                <a:spcPct val="0"/>
              </a:spcAft>
              <a:buClr>
                <a:srgbClr val="72AF2F"/>
              </a:buClr>
              <a:buFont typeface="Wingdings" panose="05000000000000000000" pitchFamily="2" charset="2"/>
              <a:buChar char="v"/>
              <a:defRPr>
                <a:solidFill>
                  <a:schemeClr val="tx1"/>
                </a:solidFill>
                <a:latin typeface="+mn-lt"/>
                <a:ea typeface="MS PGothic" panose="020B0600070205080204" pitchFamily="34" charset="-128"/>
              </a:defRPr>
            </a:lvl3pPr>
            <a:lvl4pPr marL="1600200" indent="-228600" algn="l" rtl="0" eaLnBrk="0" fontAlgn="base" hangingPunct="0">
              <a:spcBef>
                <a:spcPct val="20000"/>
              </a:spcBef>
              <a:spcAft>
                <a:spcPct val="0"/>
              </a:spcAft>
              <a:buClr>
                <a:srgbClr val="72AF2F"/>
              </a:buClr>
              <a:buFont typeface="Wingdings" panose="05000000000000000000" pitchFamily="2" charset="2"/>
              <a:buChar char="q"/>
              <a:defRPr sz="1600">
                <a:solidFill>
                  <a:schemeClr val="tx1"/>
                </a:solidFill>
                <a:latin typeface="+mn-lt"/>
                <a:ea typeface="MS PGothic" panose="020B0600070205080204" pitchFamily="34" charset="-128"/>
              </a:defRPr>
            </a:lvl4pPr>
            <a:lvl5pPr marL="2057400" indent="-228600" algn="l" rtl="0" eaLnBrk="0" fontAlgn="base" hangingPunct="0">
              <a:spcBef>
                <a:spcPct val="20000"/>
              </a:spcBef>
              <a:spcAft>
                <a:spcPct val="0"/>
              </a:spcAft>
              <a:buClr>
                <a:srgbClr val="72AF2F"/>
              </a:buClr>
              <a:buFont typeface="Wingdings" panose="05000000000000000000" pitchFamily="2" charset="2"/>
              <a:buChar char="§"/>
              <a:defRPr sz="1400">
                <a:solidFill>
                  <a:schemeClr val="tx1"/>
                </a:solidFill>
                <a:latin typeface="+mn-lt"/>
                <a:ea typeface="MS PGothic" panose="020B0600070205080204" pitchFamily="34" charset="-128"/>
              </a:defRPr>
            </a:lvl5pPr>
          </a:lstStyle>
          <a:p>
            <a:pPr marL="0" lvl="0" indent="0" algn="r">
              <a:spcBef>
                <a:spcPct val="0"/>
              </a:spcBef>
              <a:buClrTx/>
              <a:buNone/>
            </a:pPr>
            <a:r>
              <a:rPr lang="en-US" altLang="sv-SE" sz="2000" b="1" dirty="0"/>
              <a:t>RP-222696</a:t>
            </a:r>
            <a:endParaRPr lang="en-US" altLang="sv-SE" sz="2000" b="1" dirty="0"/>
          </a:p>
          <a:p>
            <a:pPr marL="0" lvl="0" indent="0" algn="r">
              <a:spcBef>
                <a:spcPct val="0"/>
              </a:spcBef>
              <a:buClrTx/>
              <a:buNone/>
            </a:pPr>
            <a:endParaRPr lang="en-US" altLang="sv-SE" sz="1000" b="1" dirty="0"/>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Title 1"/>
          <p:cNvSpPr>
            <a:spLocks noGrp="1"/>
          </p:cNvSpPr>
          <p:nvPr>
            <p:ph type="title"/>
          </p:nvPr>
        </p:nvSpPr>
        <p:spPr>
          <a:xfrm>
            <a:off x="0" y="179705"/>
            <a:ext cx="6760845" cy="563245"/>
          </a:xfrm>
        </p:spPr>
        <p:txBody>
          <a:bodyPr vert="horz" wrap="square" lIns="91440" tIns="45720" rIns="91440" bIns="45720" anchor="ctr" anchorCtr="0"/>
          <a:lstStyle/>
          <a:p>
            <a:r>
              <a:rPr lang="en-US" altLang="en-US" sz="3600" dirty="0"/>
              <a:t>R18 SON/MDT WI</a:t>
            </a:r>
            <a:endParaRPr lang="en-US" altLang="en-US" sz="3600" dirty="0"/>
          </a:p>
        </p:txBody>
      </p:sp>
      <p:sp>
        <p:nvSpPr>
          <p:cNvPr id="76803" name="Content Placeholder 2"/>
          <p:cNvSpPr>
            <a:spLocks noGrp="1"/>
          </p:cNvSpPr>
          <p:nvPr>
            <p:ph idx="1"/>
          </p:nvPr>
        </p:nvSpPr>
        <p:spPr>
          <a:xfrm>
            <a:off x="373063" y="1052513"/>
            <a:ext cx="8388350" cy="5191125"/>
          </a:xfrm>
        </p:spPr>
        <p:txBody>
          <a:bodyPr vert="horz" wrap="square" lIns="91440" tIns="45720" rIns="91440" bIns="45720" anchor="t" anchorCtr="0"/>
          <a:lstStyle/>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lang="en-GB" sz="1600" b="1" u="sng">
                <a:ln>
                  <a:noFill/>
                </a:ln>
                <a:effectLst/>
                <a:uLnTx/>
                <a:uFillTx/>
                <a:cs typeface="Arial" panose="020B0604020202020204" pitchFamily="34" charset="0"/>
                <a:sym typeface="+mn-ea"/>
              </a:rPr>
              <a:t>Progress in the last quarter</a:t>
            </a:r>
            <a:endParaRPr kumimoji="0" lang="en-GB" sz="1600" b="1" i="0" u="sng"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200">
                <a:ln>
                  <a:noFill/>
                </a:ln>
                <a:effectLst/>
                <a:uLnTx/>
                <a:uFillTx/>
                <a:ea typeface="宋体" panose="02010600030101010101" pitchFamily="2" charset="-122"/>
                <a:cs typeface="Arial" panose="020B0604020202020204" pitchFamily="34" charset="0"/>
                <a:sym typeface="+mn-ea"/>
              </a:rPr>
              <a:t>For SHR and SPCR:</a:t>
            </a:r>
            <a:endParaRPr lang="en-US" altLang="zh-CN" sz="1200">
              <a:ln>
                <a:noFill/>
              </a:ln>
              <a:effectLst/>
              <a:uLnTx/>
              <a:uFillTx/>
              <a:ea typeface="宋体" panose="02010600030101010101" pitchFamily="2" charset="-122"/>
              <a:cs typeface="Arial" panose="020B0604020202020204" pitchFamily="34" charset="0"/>
              <a:sym typeface="+mn-ea"/>
            </a:endParaRPr>
          </a:p>
          <a:p>
            <a:pPr marL="544830" marR="0" lvl="1"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000">
                <a:ln>
                  <a:noFill/>
                </a:ln>
                <a:effectLst/>
                <a:uLnTx/>
                <a:uFillTx/>
                <a:ea typeface="宋体" panose="02010600030101010101" pitchFamily="2" charset="-122"/>
                <a:cs typeface="Arial" panose="020B0604020202020204" pitchFamily="34" charset="0"/>
                <a:sym typeface="+mn-ea"/>
              </a:rPr>
              <a:t>T310 and T312 related triggers are to be considered for inter-RAT SHR from NR to LTE.RAN3 provides parameters can be useful for optimizing inter-RAT successful handover from NR to LTE and LS RAN2 to confirm and request support. Whether the existing IEs defined in Rel-17 for intra-NR SHR can be reused is up to RAN2 decision.</a:t>
            </a:r>
            <a:endParaRPr lang="en-US" altLang="zh-CN" sz="1000">
              <a:ln>
                <a:noFill/>
              </a:ln>
              <a:effectLst/>
              <a:uLnTx/>
              <a:uFillTx/>
              <a:ea typeface="宋体" panose="02010600030101010101" pitchFamily="2" charset="-122"/>
              <a:cs typeface="Arial" panose="020B0604020202020204" pitchFamily="34" charset="0"/>
              <a:sym typeface="+mn-ea"/>
            </a:endParaRPr>
          </a:p>
          <a:p>
            <a:pPr marL="544830" marR="0" lvl="1"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000">
                <a:ln>
                  <a:noFill/>
                </a:ln>
                <a:effectLst/>
                <a:uLnTx/>
                <a:uFillTx/>
                <a:ea typeface="宋体" panose="02010600030101010101" pitchFamily="2" charset="-122"/>
                <a:cs typeface="Arial" panose="020B0604020202020204" pitchFamily="34" charset="0"/>
                <a:sym typeface="+mn-ea"/>
              </a:rPr>
              <a:t>RAN3 provides parameter information can be included as part of SPCR (parallel discussion happening in RAN2 as well, no need to LS RAN2 if already agreed in RAN2).T310 of SCG and T312 of SCG are not considered as SPCR triggers for classic PSCell addition or CPA.SPR as abbreviation for Successful PScell Change Report feature. For SN-initiated classic PScell change the source SN node decides the T310/T312 triggers (e.g timer threshold) and the target SN node decides the T304 triggers (e.g timer threshold).</a:t>
            </a:r>
            <a:endParaRPr lang="en-US" altLang="zh-CN" sz="1000">
              <a:ln>
                <a:noFill/>
              </a:ln>
              <a:effectLst/>
              <a:uLnTx/>
              <a:uFillTx/>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200">
                <a:ln>
                  <a:noFill/>
                </a:ln>
                <a:effectLst/>
                <a:uLnTx/>
                <a:uFillTx/>
                <a:ea typeface="宋体" panose="02010600030101010101" pitchFamily="2" charset="-122"/>
                <a:cs typeface="Arial" panose="020B0604020202020204" pitchFamily="34" charset="0"/>
                <a:sym typeface="+mn-ea"/>
              </a:rPr>
              <a:t>For MRO:</a:t>
            </a:r>
            <a:endParaRPr lang="en-US" altLang="zh-CN" sz="1200">
              <a:ln>
                <a:noFill/>
              </a:ln>
              <a:effectLst/>
              <a:uLnTx/>
              <a:uFillTx/>
              <a:ea typeface="宋体" panose="02010600030101010101" pitchFamily="2" charset="-122"/>
              <a:cs typeface="Arial" panose="020B0604020202020204" pitchFamily="34" charset="0"/>
              <a:sym typeface="+mn-ea"/>
            </a:endParaRPr>
          </a:p>
          <a:p>
            <a:pPr marL="544830" marR="0" lvl="1"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000">
                <a:ln>
                  <a:noFill/>
                </a:ln>
                <a:effectLst/>
                <a:uLnTx/>
                <a:uFillTx/>
                <a:ea typeface="宋体" panose="02010600030101010101" pitchFamily="2" charset="-122"/>
                <a:cs typeface="Arial" panose="020B0604020202020204" pitchFamily="34" charset="0"/>
                <a:sym typeface="+mn-ea"/>
              </a:rPr>
              <a:t>CPA Execution to wrong PSCell will be considered, e.g. UE receives CPA configuration and CPA execution condition is satisfied, CPA execution fails or an SCG failure occurs shortly after a successful CPA execution; a suitable PSCell different with target PSCell is found based on the measurements reported from the UE.Too Early CPA Execution will be considered.</a:t>
            </a:r>
            <a:endParaRPr lang="en-US" altLang="zh-CN" sz="1000">
              <a:ln>
                <a:noFill/>
              </a:ln>
              <a:effectLst/>
              <a:uLnTx/>
              <a:uFillTx/>
              <a:ea typeface="宋体" panose="02010600030101010101" pitchFamily="2" charset="-122"/>
              <a:cs typeface="Arial" panose="020B0604020202020204" pitchFamily="34" charset="0"/>
              <a:sym typeface="+mn-ea"/>
            </a:endParaRPr>
          </a:p>
          <a:p>
            <a:pPr marL="544830" marR="0" lvl="1"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000">
                <a:ln>
                  <a:noFill/>
                </a:ln>
                <a:effectLst/>
                <a:uLnTx/>
                <a:uFillTx/>
                <a:ea typeface="宋体" panose="02010600030101010101" pitchFamily="2" charset="-122"/>
                <a:cs typeface="Arial" panose="020B0604020202020204" pitchFamily="34" charset="0"/>
                <a:sym typeface="+mn-ea"/>
              </a:rPr>
              <a:t>It is beneficial for the UE to report at least the cause of the fast MCG recovery failure (at least T316 expiry, SCG failure) and also, if the problem is SCG failure, the SCG failure type (at least t310-Expiry, randomAccessProblem, rlc-MaxNumRetx).</a:t>
            </a:r>
            <a:endParaRPr lang="en-US" altLang="zh-CN" sz="1000">
              <a:ln>
                <a:noFill/>
              </a:ln>
              <a:effectLst/>
              <a:uLnTx/>
              <a:uFillTx/>
              <a:ea typeface="宋体" panose="02010600030101010101" pitchFamily="2" charset="-122"/>
              <a:cs typeface="Arial" panose="020B0604020202020204" pitchFamily="34" charset="0"/>
              <a:sym typeface="+mn-ea"/>
            </a:endParaRPr>
          </a:p>
          <a:p>
            <a:pPr marL="544830" marR="0" lvl="1"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000">
                <a:ln>
                  <a:noFill/>
                </a:ln>
                <a:effectLst/>
                <a:uLnTx/>
                <a:uFillTx/>
                <a:ea typeface="宋体" panose="02010600030101010101" pitchFamily="2" charset="-122"/>
                <a:cs typeface="Arial" panose="020B0604020202020204" pitchFamily="34" charset="0"/>
                <a:sym typeface="+mn-ea"/>
              </a:rPr>
              <a:t>Too Late CPC Execution, Too Early CPC Execution and CPC Execution to wrong PSCell will be considered.</a:t>
            </a:r>
            <a:endParaRPr lang="en-US" altLang="zh-CN" sz="1000">
              <a:ln>
                <a:noFill/>
              </a:ln>
              <a:effectLst/>
              <a:uLnTx/>
              <a:uFillTx/>
              <a:ea typeface="宋体" panose="02010600030101010101" pitchFamily="2" charset="-122"/>
              <a:cs typeface="Arial" panose="020B0604020202020204" pitchFamily="34" charset="0"/>
              <a:sym typeface="+mn-ea"/>
            </a:endParaRPr>
          </a:p>
          <a:p>
            <a:pPr marL="544830" marR="0" lvl="1"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000">
                <a:ln>
                  <a:noFill/>
                </a:ln>
                <a:effectLst/>
                <a:uLnTx/>
                <a:uFillTx/>
                <a:ea typeface="宋体" panose="02010600030101010101" pitchFamily="2" charset="-122"/>
                <a:cs typeface="Arial" panose="020B0604020202020204" pitchFamily="34" charset="0"/>
                <a:sym typeface="+mn-ea"/>
              </a:rPr>
              <a:t>For MRO for CPAC, deprioritize Case i/ii/iii/iv.</a:t>
            </a:r>
            <a:endParaRPr lang="en-US" altLang="zh-CN" sz="1000">
              <a:ln>
                <a:noFill/>
              </a:ln>
              <a:effectLst/>
              <a:uLnTx/>
              <a:uFillTx/>
              <a:ea typeface="宋体" panose="02010600030101010101" pitchFamily="2" charset="-122"/>
              <a:cs typeface="Arial" panose="020B0604020202020204" pitchFamily="34" charset="0"/>
              <a:sym typeface="+mn-ea"/>
            </a:endParaRPr>
          </a:p>
          <a:p>
            <a:pPr marL="544830" marR="0" lvl="1"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000">
                <a:ln>
                  <a:noFill/>
                </a:ln>
                <a:effectLst/>
                <a:uLnTx/>
                <a:uFillTx/>
                <a:ea typeface="宋体" panose="02010600030101010101" pitchFamily="2" charset="-122"/>
                <a:cs typeface="Arial" panose="020B0604020202020204" pitchFamily="34" charset="0"/>
                <a:sym typeface="+mn-ea"/>
              </a:rPr>
              <a:t>For MRO for MR-DC SCG failure, deprioritize dual failure case (i.e. both MCG failure and SCG failure occur).</a:t>
            </a:r>
            <a:endParaRPr lang="en-US" altLang="zh-CN" sz="1000">
              <a:ln>
                <a:noFill/>
              </a:ln>
              <a:effectLst/>
              <a:uLnTx/>
              <a:uFillTx/>
              <a:ea typeface="宋体" panose="02010600030101010101" pitchFamily="2" charset="-122"/>
              <a:cs typeface="Arial" panose="020B0604020202020204" pitchFamily="34" charset="0"/>
              <a:sym typeface="+mn-ea"/>
            </a:endParaRPr>
          </a:p>
          <a:p>
            <a:pPr marL="544830" marR="0" lvl="1"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000">
                <a:ea typeface="宋体" panose="02010600030101010101" pitchFamily="2" charset="-122"/>
                <a:cs typeface="Arial" panose="020B0604020202020204" pitchFamily="34" charset="0"/>
                <a:sym typeface="+mn-ea"/>
              </a:rPr>
              <a:t>MRO for inter-system handover for voice fallback:Deprioritize Case 5,Deprioritize MRO enhancements for redirection for voice fallback,Introduce stage 2 descriptions of failure type definition for inter-system inter-RAT HO from NR to E-UTRA for voice fallback.The RLF Report needs to indicate that the last failed inter-system inter-RAT HO was triggered due to voice fallback.</a:t>
            </a:r>
            <a:endParaRPr lang="en-US" altLang="zh-CN" sz="1000">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200">
                <a:ln>
                  <a:noFill/>
                </a:ln>
                <a:effectLst/>
                <a:uLnTx/>
                <a:uFillTx/>
                <a:ea typeface="宋体" panose="02010600030101010101" pitchFamily="2" charset="-122"/>
                <a:cs typeface="Arial" panose="020B0604020202020204" pitchFamily="34" charset="0"/>
                <a:sym typeface="+mn-ea"/>
              </a:rPr>
              <a:t>For RACH enhancement:</a:t>
            </a:r>
            <a:endParaRPr lang="en-US" altLang="zh-CN" sz="1200">
              <a:ln>
                <a:noFill/>
              </a:ln>
              <a:effectLst/>
              <a:uLnTx/>
              <a:uFillTx/>
              <a:ea typeface="宋体" panose="02010600030101010101" pitchFamily="2" charset="-122"/>
              <a:cs typeface="Arial" panose="020B0604020202020204" pitchFamily="34" charset="0"/>
              <a:sym typeface="+mn-ea"/>
            </a:endParaRPr>
          </a:p>
          <a:p>
            <a:pPr marL="544830" marR="0" lvl="1"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000">
                <a:ln>
                  <a:noFill/>
                </a:ln>
                <a:effectLst/>
                <a:uLnTx/>
                <a:uFillTx/>
                <a:ea typeface="宋体" panose="02010600030101010101" pitchFamily="2" charset="-122"/>
                <a:cs typeface="Arial" panose="020B0604020202020204" pitchFamily="34" charset="0"/>
                <a:sym typeface="+mn-ea"/>
              </a:rPr>
              <a:t>RA report is enhanced to include feature combination related information.</a:t>
            </a:r>
            <a:endParaRPr lang="en-US" altLang="zh-CN" sz="1000">
              <a:ln>
                <a:noFill/>
              </a:ln>
              <a:effectLst/>
              <a:uLnTx/>
              <a:uFillTx/>
              <a:ea typeface="宋体" panose="02010600030101010101" pitchFamily="2" charset="-122"/>
              <a:cs typeface="Arial" panose="020B0604020202020204" pitchFamily="34" charset="0"/>
              <a:sym typeface="+mn-ea"/>
            </a:endParaRPr>
          </a:p>
          <a:p>
            <a:pPr marL="544830" marR="0" lvl="1"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kumimoji="0" lang="en-US" altLang="zh-CN" sz="10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rPr>
              <a:t>RACH report retrieval: a)WA: RAN3 works on the network based solution for RACH report retrieval, i.e., gNB-DU indicates to gNB-CU about RACH occurrence;b)WA: SN should indicate the potential availability of RA report to the MN, MN can fetch the RA report and transfer it to SN;c)Send LS to RAN2 with RAN3 assumption and ask RAN2 to provide feedback on UE based solution</a:t>
            </a:r>
            <a:endParaRPr kumimoji="0" lang="en-US" altLang="zh-CN" sz="10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endParaRPr>
          </a:p>
          <a:p>
            <a:pPr marL="544830" marR="0" lvl="1"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kumimoji="0" lang="en-US" altLang="zh-CN" sz="10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rPr>
              <a:t>RAN3 supports a network-based solution for RACH report retrieval over F1AP based on an indication from the gNB-DU to the gNB-CU of successful RACH procedures which are not known to the gNB-CU (e.g., when RACH is triggered due to beam failure recovery, no PUCCH resource available, UL sync issue)</a:t>
            </a:r>
            <a:endParaRPr kumimoji="0" lang="en-US" altLang="zh-CN" sz="10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endParaRPr>
          </a:p>
          <a:p>
            <a:pPr marL="544830" marR="0" lvl="1"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kumimoji="0" lang="en-US" altLang="zh-CN" sz="10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rPr>
              <a:t>Define a new class-2 F1AP message (e.g., RACH INDICATION) to indicate certain RACH occurrence(s) from gNB-DU to gNB-CU</a:t>
            </a:r>
            <a:r>
              <a:rPr lang="en-US" altLang="zh-CN" sz="1000">
                <a:ln>
                  <a:noFill/>
                </a:ln>
                <a:effectLst/>
                <a:uLnTx/>
                <a:uFillTx/>
                <a:ea typeface="宋体" panose="02010600030101010101" pitchFamily="2" charset="-122"/>
                <a:cs typeface="Arial" panose="020B0604020202020204" pitchFamily="34" charset="0"/>
                <a:sym typeface="+mn-ea"/>
              </a:rPr>
              <a:t>.</a:t>
            </a:r>
            <a:endParaRPr kumimoji="0" lang="en-US" altLang="zh-CN" sz="10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kumimoji="0" lang="en-US" altLang="zh-CN" sz="12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kumimoji="0" lang="en-US" altLang="zh-CN" sz="16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endParaRPr>
          </a:p>
          <a:p>
            <a:pPr marL="0" indent="0">
              <a:lnSpc>
                <a:spcPct val="93000"/>
              </a:lnSpc>
              <a:spcBef>
                <a:spcPct val="15000"/>
              </a:spcBef>
              <a:spcAft>
                <a:spcPct val="15000"/>
              </a:spcAft>
            </a:pPr>
            <a:endParaRPr lang="en-US" altLang="en-US" sz="1800" dirty="0">
              <a:latin typeface="+mn-lt"/>
              <a:ea typeface="MS PGothic" panose="020B0600070205080204" pitchFamily="34" charset="-128"/>
              <a:cs typeface="+mn-cs"/>
            </a:endParaRPr>
          </a:p>
          <a:p>
            <a:pPr marL="0" indent="0"/>
            <a:endParaRPr lang="en-US" altLang="en-US" sz="1800" dirty="0">
              <a:latin typeface="+mn-lt"/>
              <a:ea typeface="MS PGothic" panose="020B0600070205080204" pitchFamily="34" charset="-128"/>
              <a:cs typeface="+mn-cs"/>
            </a:endParaRPr>
          </a:p>
        </p:txBody>
      </p:sp>
      <p:sp>
        <p:nvSpPr>
          <p:cNvPr id="76804" name="Slide Number Placeholder 3"/>
          <p:cNvSpPr txBox="1">
            <a:spLocks noGrp="1"/>
          </p:cNvSpPr>
          <p:nvPr>
            <p:ph type="sldNum" sz="quarter" idx="4"/>
          </p:nvPr>
        </p:nvSpPr>
        <p:spPr>
          <a:xfrm>
            <a:off x="8564563" y="6457950"/>
            <a:ext cx="395287" cy="222250"/>
          </a:xfrm>
          <a:noFill/>
          <a:ln>
            <a:noFill/>
          </a:ln>
        </p:spPr>
        <p:txBody>
          <a:bodyPr/>
          <a:lstStyle/>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Title 1"/>
          <p:cNvSpPr>
            <a:spLocks noGrp="1"/>
          </p:cNvSpPr>
          <p:nvPr>
            <p:ph type="title"/>
          </p:nvPr>
        </p:nvSpPr>
        <p:spPr>
          <a:xfrm>
            <a:off x="0" y="179705"/>
            <a:ext cx="6760845" cy="563245"/>
          </a:xfrm>
        </p:spPr>
        <p:txBody>
          <a:bodyPr vert="horz" wrap="square" lIns="91440" tIns="45720" rIns="91440" bIns="45720" anchor="ctr" anchorCtr="0"/>
          <a:lstStyle/>
          <a:p>
            <a:r>
              <a:rPr lang="en-US" altLang="en-US" sz="3600" dirty="0"/>
              <a:t>R18 SON/MDT WI</a:t>
            </a:r>
            <a:endParaRPr lang="en-US" altLang="en-US" sz="3600" dirty="0"/>
          </a:p>
        </p:txBody>
      </p:sp>
      <p:sp>
        <p:nvSpPr>
          <p:cNvPr id="76803" name="Content Placeholder 2"/>
          <p:cNvSpPr>
            <a:spLocks noGrp="1"/>
          </p:cNvSpPr>
          <p:nvPr>
            <p:ph idx="1"/>
          </p:nvPr>
        </p:nvSpPr>
        <p:spPr>
          <a:xfrm>
            <a:off x="373380" y="837565"/>
            <a:ext cx="8388350" cy="5406390"/>
          </a:xfrm>
        </p:spPr>
        <p:txBody>
          <a:bodyPr vert="horz" wrap="square" lIns="91440" tIns="45720" rIns="91440" bIns="45720" anchor="t" anchorCtr="0"/>
          <a:lstStyle/>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lang="en-GB" sz="1600" b="1" u="sng">
                <a:ln>
                  <a:noFill/>
                </a:ln>
                <a:effectLst/>
                <a:uLnTx/>
                <a:uFillTx/>
                <a:cs typeface="Arial" panose="020B0604020202020204" pitchFamily="34" charset="0"/>
                <a:sym typeface="+mn-ea"/>
              </a:rPr>
              <a:t>Progress in the last quarter</a:t>
            </a:r>
            <a:endParaRPr kumimoji="0" lang="en-GB" sz="1600" b="1" i="0" u="sng"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200">
                <a:ln>
                  <a:noFill/>
                </a:ln>
                <a:effectLst/>
                <a:uLnTx/>
                <a:uFillTx/>
                <a:ea typeface="宋体" panose="02010600030101010101" pitchFamily="2" charset="-122"/>
                <a:cs typeface="Arial" panose="020B0604020202020204" pitchFamily="34" charset="0"/>
                <a:sym typeface="+mn-ea"/>
              </a:rPr>
              <a:t>For SON/MDT Enhancements for Non-Public Networks:</a:t>
            </a:r>
            <a:endParaRPr lang="en-US" altLang="zh-CN" sz="1200">
              <a:ln>
                <a:noFill/>
              </a:ln>
              <a:effectLst/>
              <a:uLnTx/>
              <a:uFillTx/>
              <a:ea typeface="宋体" panose="02010600030101010101" pitchFamily="2" charset="-122"/>
              <a:cs typeface="Arial" panose="020B0604020202020204" pitchFamily="34" charset="0"/>
              <a:sym typeface="+mn-ea"/>
            </a:endParaRPr>
          </a:p>
          <a:p>
            <a:pPr marL="544830" marR="0" lvl="1"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200">
                <a:ln>
                  <a:noFill/>
                </a:ln>
                <a:effectLst/>
                <a:uLnTx/>
                <a:uFillTx/>
                <a:ea typeface="宋体" panose="02010600030101010101" pitchFamily="2" charset="-122"/>
                <a:cs typeface="Arial" panose="020B0604020202020204" pitchFamily="34" charset="0"/>
                <a:sym typeface="+mn-ea"/>
              </a:rPr>
              <a:t>RAN3 sends an LS to SA3 (cc SA5, RAN2) for user consent of NPN including the following aspects:</a:t>
            </a:r>
            <a:endParaRPr lang="en-US" altLang="zh-CN" sz="1200">
              <a:ln>
                <a:noFill/>
              </a:ln>
              <a:effectLst/>
              <a:uLnTx/>
              <a:uFillTx/>
              <a:ea typeface="宋体" panose="02010600030101010101" pitchFamily="2" charset="-122"/>
              <a:cs typeface="Arial" panose="020B0604020202020204" pitchFamily="34" charset="0"/>
              <a:sym typeface="+mn-ea"/>
            </a:endParaRPr>
          </a:p>
          <a:p>
            <a:pPr marL="544830" marR="0" lvl="1"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200">
                <a:ln>
                  <a:noFill/>
                </a:ln>
                <a:effectLst/>
                <a:uLnTx/>
                <a:uFillTx/>
                <a:ea typeface="宋体" panose="02010600030101010101" pitchFamily="2" charset="-122"/>
                <a:cs typeface="Arial" panose="020B0604020202020204" pitchFamily="34" charset="0"/>
                <a:sym typeface="+mn-ea"/>
              </a:rPr>
              <a:t>1: For PNI-NPN, whether existing user consent for management-based MDT (i.e., Management Based MDT PLMN List IE) can also apply for MDT in PNI-NPNs (no need of CAG-ID in user consent).</a:t>
            </a:r>
            <a:endParaRPr lang="en-US" altLang="zh-CN" sz="1200">
              <a:ln>
                <a:noFill/>
              </a:ln>
              <a:effectLst/>
              <a:uLnTx/>
              <a:uFillTx/>
              <a:ea typeface="宋体" panose="02010600030101010101" pitchFamily="2" charset="-122"/>
              <a:cs typeface="Arial" panose="020B0604020202020204" pitchFamily="34" charset="0"/>
              <a:sym typeface="+mn-ea"/>
            </a:endParaRPr>
          </a:p>
          <a:p>
            <a:pPr marL="544830" marR="0" lvl="1"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200">
                <a:ln>
                  <a:noFill/>
                </a:ln>
                <a:effectLst/>
                <a:uLnTx/>
                <a:uFillTx/>
                <a:ea typeface="宋体" panose="02010600030101010101" pitchFamily="2" charset="-122"/>
                <a:cs typeface="Arial" panose="020B0604020202020204" pitchFamily="34" charset="0"/>
                <a:sym typeface="+mn-ea"/>
              </a:rPr>
              <a:t>2: For SNPN, whether user consent for SNPN should include a list of SNPNs (PLMNs + NIDs) where management based MDT is allowed to take place.</a:t>
            </a:r>
            <a:endParaRPr lang="en-US" altLang="zh-CN" sz="1200">
              <a:ln>
                <a:noFill/>
              </a:ln>
              <a:effectLst/>
              <a:uLnTx/>
              <a:uFillTx/>
              <a:ea typeface="宋体" panose="02010600030101010101" pitchFamily="2" charset="-122"/>
              <a:cs typeface="Arial" panose="020B0604020202020204" pitchFamily="34" charset="0"/>
              <a:sym typeface="+mn-ea"/>
            </a:endParaRPr>
          </a:p>
          <a:p>
            <a:pPr marL="544830" marR="0" lvl="1"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200">
                <a:ln>
                  <a:noFill/>
                </a:ln>
                <a:effectLst/>
                <a:uLnTx/>
                <a:uFillTx/>
                <a:ea typeface="宋体" panose="02010600030101010101" pitchFamily="2" charset="-122"/>
                <a:cs typeface="Arial" panose="020B0604020202020204" pitchFamily="34" charset="0"/>
                <a:sym typeface="+mn-ea"/>
              </a:rPr>
              <a:t>Introduce a CAG list for MDT area scope.</a:t>
            </a:r>
            <a:endParaRPr lang="en-US" altLang="zh-CN" sz="1200">
              <a:ln>
                <a:noFill/>
              </a:ln>
              <a:effectLst/>
              <a:uLnTx/>
              <a:uFillTx/>
              <a:ea typeface="宋体" panose="02010600030101010101" pitchFamily="2" charset="-122"/>
              <a:cs typeface="Arial" panose="020B0604020202020204" pitchFamily="34" charset="0"/>
              <a:sym typeface="+mn-ea"/>
            </a:endParaRPr>
          </a:p>
          <a:p>
            <a:pPr marL="544830" marR="0" lvl="1"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200">
                <a:ln>
                  <a:noFill/>
                </a:ln>
                <a:effectLst/>
                <a:uLnTx/>
                <a:uFillTx/>
                <a:ea typeface="宋体" panose="02010600030101010101" pitchFamily="2" charset="-122"/>
                <a:cs typeface="Arial" panose="020B0604020202020204" pitchFamily="34" charset="0"/>
                <a:sym typeface="+mn-ea"/>
              </a:rPr>
              <a:t>The use cases RAN3 should support are:</a:t>
            </a:r>
            <a:endParaRPr lang="en-US" altLang="zh-CN" sz="1200">
              <a:ln>
                <a:noFill/>
              </a:ln>
              <a:effectLst/>
              <a:uLnTx/>
              <a:uFillTx/>
              <a:ea typeface="宋体" panose="02010600030101010101" pitchFamily="2" charset="-122"/>
              <a:cs typeface="Arial" panose="020B0604020202020204" pitchFamily="34" charset="0"/>
              <a:sym typeface="+mn-ea"/>
            </a:endParaRPr>
          </a:p>
          <a:p>
            <a:pPr marL="544830" marR="0" lvl="1"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200">
                <a:ln>
                  <a:noFill/>
                </a:ln>
                <a:effectLst/>
                <a:uLnTx/>
                <a:uFillTx/>
                <a:ea typeface="宋体" panose="02010600030101010101" pitchFamily="2" charset="-122"/>
                <a:cs typeface="Arial" panose="020B0604020202020204" pitchFamily="34" charset="0"/>
                <a:sym typeface="+mn-ea"/>
              </a:rPr>
              <a:t>Use Case 1: Enhanced area scope information should allow collection of MDT measurements in specific PNI-NPNs, i.e. MDT measurements should be collected only within specific CAGs. </a:t>
            </a:r>
            <a:endParaRPr lang="en-US" altLang="zh-CN" sz="1200">
              <a:ln>
                <a:noFill/>
              </a:ln>
              <a:effectLst/>
              <a:uLnTx/>
              <a:uFillTx/>
              <a:ea typeface="宋体" panose="02010600030101010101" pitchFamily="2" charset="-122"/>
              <a:cs typeface="Arial" panose="020B0604020202020204" pitchFamily="34" charset="0"/>
              <a:sym typeface="+mn-ea"/>
            </a:endParaRPr>
          </a:p>
          <a:p>
            <a:pPr marL="544830" marR="0" lvl="1"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200">
                <a:ln>
                  <a:noFill/>
                </a:ln>
                <a:effectLst/>
                <a:uLnTx/>
                <a:uFillTx/>
                <a:ea typeface="宋体" panose="02010600030101010101" pitchFamily="2" charset="-122"/>
                <a:cs typeface="Arial" panose="020B0604020202020204" pitchFamily="34" charset="0"/>
                <a:sym typeface="+mn-ea"/>
              </a:rPr>
              <a:t>Use Case 2: Enhanced area scope information should allow collection of MDT measurements both in specific PNI-NPNs (i.e. in specific CAGs) and in public network areas (e.g. specific PN cells, TAIs, etc.).  </a:t>
            </a:r>
            <a:endParaRPr lang="en-US" altLang="zh-CN" sz="1200">
              <a:ln>
                <a:noFill/>
              </a:ln>
              <a:effectLst/>
              <a:uLnTx/>
              <a:uFillTx/>
              <a:ea typeface="宋体" panose="02010600030101010101" pitchFamily="2" charset="-122"/>
              <a:cs typeface="Arial" panose="020B0604020202020204" pitchFamily="34" charset="0"/>
              <a:sym typeface="+mn-ea"/>
            </a:endParaRPr>
          </a:p>
          <a:p>
            <a:pPr marL="544830" marR="0" lvl="1"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200">
                <a:ln>
                  <a:noFill/>
                </a:ln>
                <a:effectLst/>
                <a:uLnTx/>
                <a:uFillTx/>
                <a:ea typeface="宋体" panose="02010600030101010101" pitchFamily="2" charset="-122"/>
                <a:cs typeface="Arial" panose="020B0604020202020204" pitchFamily="34" charset="0"/>
                <a:sym typeface="+mn-ea"/>
              </a:rPr>
              <a:t>Agree to the addition of a CAG list inside and outside the current choice structure for the MDT Area Scop).</a:t>
            </a:r>
            <a:endParaRPr lang="en-US" altLang="zh-CN" sz="1200">
              <a:ln>
                <a:noFill/>
              </a:ln>
              <a:effectLst/>
              <a:uLnTx/>
              <a:uFillTx/>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200">
                <a:ln>
                  <a:noFill/>
                </a:ln>
                <a:effectLst/>
                <a:uLnTx/>
                <a:uFillTx/>
                <a:ea typeface="宋体" panose="02010600030101010101" pitchFamily="2" charset="-122"/>
                <a:cs typeface="Arial" panose="020B0604020202020204" pitchFamily="34" charset="0"/>
                <a:sym typeface="+mn-ea"/>
              </a:rPr>
              <a:t>For SON for NR-U:</a:t>
            </a:r>
            <a:endParaRPr lang="en-US" altLang="zh-CN" sz="1200">
              <a:ln>
                <a:noFill/>
              </a:ln>
              <a:effectLst/>
              <a:uLnTx/>
              <a:uFillTx/>
              <a:ea typeface="宋体" panose="02010600030101010101" pitchFamily="2" charset="-122"/>
              <a:cs typeface="Arial" panose="020B0604020202020204" pitchFamily="34" charset="0"/>
              <a:sym typeface="+mn-ea"/>
            </a:endParaRPr>
          </a:p>
          <a:p>
            <a:pPr marL="544830" marR="0" lvl="1"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200">
                <a:ln>
                  <a:noFill/>
                </a:ln>
                <a:effectLst/>
                <a:uLnTx/>
                <a:uFillTx/>
                <a:ea typeface="宋体" panose="02010600030101010101" pitchFamily="2" charset="-122"/>
                <a:cs typeface="Arial" panose="020B0604020202020204" pitchFamily="34" charset="0"/>
                <a:sym typeface="+mn-ea"/>
              </a:rPr>
              <a:t>For XnAP, add in the RESOURCE STATUS UPDATE message a Channel Occupancy Time Percentage UL IE and an Energy Detection Threshold UL IE as sub-IEs of NR-U Channel Item IE. Corresponding TP is in R3-226040.</a:t>
            </a:r>
            <a:endParaRPr lang="en-US" altLang="zh-CN" sz="1200">
              <a:ln>
                <a:noFill/>
              </a:ln>
              <a:effectLst/>
              <a:uLnTx/>
              <a:uFillTx/>
              <a:ea typeface="宋体" panose="02010600030101010101" pitchFamily="2" charset="-122"/>
              <a:cs typeface="Arial" panose="020B0604020202020204" pitchFamily="34" charset="0"/>
              <a:sym typeface="+mn-ea"/>
            </a:endParaRPr>
          </a:p>
          <a:p>
            <a:pPr marL="544830" marR="0" lvl="1"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200">
                <a:ln>
                  <a:noFill/>
                </a:ln>
                <a:effectLst/>
                <a:uLnTx/>
                <a:uFillTx/>
                <a:ea typeface="宋体" panose="02010600030101010101" pitchFamily="2" charset="-122"/>
                <a:cs typeface="Arial" panose="020B0604020202020204" pitchFamily="34" charset="0"/>
                <a:sym typeface="+mn-ea"/>
              </a:rPr>
              <a:t>Rename the existing Channel occupancy time percentage DL IE as Channel Occupancy Time Percentage DL both in F1AP and XnAP from R17.</a:t>
            </a:r>
            <a:endParaRPr lang="en-US" altLang="zh-CN" sz="1200">
              <a:ln>
                <a:noFill/>
              </a:ln>
              <a:effectLst/>
              <a:uLnTx/>
              <a:uFillTx/>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200">
                <a:ln>
                  <a:noFill/>
                </a:ln>
                <a:effectLst/>
                <a:uLnTx/>
                <a:uFillTx/>
                <a:ea typeface="宋体" panose="02010600030101010101" pitchFamily="2" charset="-122"/>
                <a:cs typeface="Arial" panose="020B0604020202020204" pitchFamily="34" charset="0"/>
                <a:sym typeface="+mn-ea"/>
              </a:rPr>
              <a:t>For MDT enhancement:</a:t>
            </a:r>
            <a:endParaRPr lang="en-US" altLang="zh-CN" sz="1200">
              <a:ln>
                <a:noFill/>
              </a:ln>
              <a:effectLst/>
              <a:uLnTx/>
              <a:uFillTx/>
              <a:ea typeface="宋体" panose="02010600030101010101" pitchFamily="2" charset="-122"/>
              <a:cs typeface="Arial" panose="020B0604020202020204" pitchFamily="34" charset="0"/>
              <a:sym typeface="+mn-ea"/>
            </a:endParaRPr>
          </a:p>
          <a:p>
            <a:pPr marL="544830" marR="0" lvl="1"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200">
                <a:ln>
                  <a:noFill/>
                </a:ln>
                <a:effectLst/>
                <a:uLnTx/>
                <a:uFillTx/>
                <a:ea typeface="宋体" panose="02010600030101010101" pitchFamily="2" charset="-122"/>
                <a:cs typeface="Arial" panose="020B0604020202020204" pitchFamily="34" charset="0"/>
                <a:sym typeface="+mn-ea"/>
              </a:rPr>
              <a:t>It is RAN3’s understanding that the Rel-17 feature of signaling based logged MDT override protection applies only during Intra-NR reselection and applies to Intra-5GS (gNB–&gt;gNB).</a:t>
            </a:r>
            <a:endParaRPr lang="en-US" altLang="zh-CN" sz="1200">
              <a:ln>
                <a:noFill/>
              </a:ln>
              <a:effectLst/>
              <a:uLnTx/>
              <a:uFillTx/>
              <a:ea typeface="宋体" panose="02010600030101010101" pitchFamily="2" charset="-122"/>
              <a:cs typeface="Arial" panose="020B0604020202020204" pitchFamily="34" charset="0"/>
              <a:sym typeface="+mn-ea"/>
            </a:endParaRPr>
          </a:p>
          <a:p>
            <a:pPr marL="544830" marR="0" lvl="1"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200">
                <a:ln>
                  <a:noFill/>
                </a:ln>
                <a:effectLst/>
                <a:uLnTx/>
                <a:uFillTx/>
                <a:ea typeface="宋体" panose="02010600030101010101" pitchFamily="2" charset="-122"/>
                <a:cs typeface="Arial" panose="020B0604020202020204" pitchFamily="34" charset="0"/>
                <a:sym typeface="+mn-ea"/>
              </a:rPr>
              <a:t>Whether to support cross-RAT logged MDT reporting (i.e., whether the NR node needs to retrieve LTE logged MDT report) for signaling based logged MDT override protection is pending on RAN2 progress.</a:t>
            </a:r>
            <a:endParaRPr lang="en-US" altLang="zh-CN" sz="1200">
              <a:ln>
                <a:noFill/>
              </a:ln>
              <a:effectLst/>
              <a:uLnTx/>
              <a:uFillTx/>
              <a:ea typeface="宋体" panose="02010600030101010101" pitchFamily="2" charset="-122"/>
              <a:cs typeface="Arial" panose="020B0604020202020204" pitchFamily="34" charset="0"/>
              <a:sym typeface="+mn-ea"/>
            </a:endParaRPr>
          </a:p>
          <a:p>
            <a:pPr marL="544830" marR="0" lvl="1"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200">
                <a:ln>
                  <a:noFill/>
                </a:ln>
                <a:effectLst/>
                <a:uLnTx/>
                <a:uFillTx/>
                <a:ea typeface="宋体" panose="02010600030101010101" pitchFamily="2" charset="-122"/>
                <a:cs typeface="Arial" panose="020B0604020202020204" pitchFamily="34" charset="0"/>
                <a:sym typeface="+mn-ea"/>
              </a:rPr>
              <a:t>Wait for RAN2’s progress on cross-RAT logged MDT reporting before discussing whether any enhancements are needed for NG-RAN to forward the LTE logged MDT reports to the correct TCE.</a:t>
            </a:r>
            <a:endParaRPr kumimoji="0" lang="en-US" altLang="zh-CN" sz="10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kumimoji="0" lang="en-US" altLang="zh-CN" sz="12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kumimoji="0" lang="en-US" altLang="zh-CN" sz="16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endParaRPr>
          </a:p>
          <a:p>
            <a:pPr marL="0" indent="0">
              <a:lnSpc>
                <a:spcPct val="93000"/>
              </a:lnSpc>
              <a:spcBef>
                <a:spcPct val="15000"/>
              </a:spcBef>
              <a:spcAft>
                <a:spcPct val="15000"/>
              </a:spcAft>
            </a:pPr>
            <a:endParaRPr lang="en-US" altLang="en-US" sz="1800" dirty="0">
              <a:latin typeface="+mn-lt"/>
              <a:ea typeface="MS PGothic" panose="020B0600070205080204" pitchFamily="34" charset="-128"/>
              <a:cs typeface="+mn-cs"/>
            </a:endParaRPr>
          </a:p>
          <a:p>
            <a:pPr marL="0" indent="0"/>
            <a:endParaRPr lang="en-US" altLang="en-US" sz="1800" dirty="0">
              <a:latin typeface="+mn-lt"/>
              <a:ea typeface="MS PGothic" panose="020B0600070205080204" pitchFamily="34" charset="-128"/>
              <a:cs typeface="+mn-cs"/>
            </a:endParaRPr>
          </a:p>
        </p:txBody>
      </p:sp>
      <p:sp>
        <p:nvSpPr>
          <p:cNvPr id="76804" name="Slide Number Placeholder 3"/>
          <p:cNvSpPr txBox="1">
            <a:spLocks noGrp="1"/>
          </p:cNvSpPr>
          <p:nvPr>
            <p:ph type="sldNum" sz="quarter" idx="4"/>
          </p:nvPr>
        </p:nvSpPr>
        <p:spPr>
          <a:xfrm>
            <a:off x="8564563" y="6457950"/>
            <a:ext cx="395287" cy="222250"/>
          </a:xfrm>
          <a:noFill/>
          <a:ln>
            <a:noFill/>
          </a:ln>
        </p:spPr>
        <p:txBody>
          <a:bodyPr/>
          <a:lstStyle/>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Title 1"/>
          <p:cNvSpPr>
            <a:spLocks noGrp="1"/>
          </p:cNvSpPr>
          <p:nvPr>
            <p:ph type="title"/>
          </p:nvPr>
        </p:nvSpPr>
        <p:spPr>
          <a:xfrm>
            <a:off x="0" y="179705"/>
            <a:ext cx="6760845" cy="563245"/>
          </a:xfrm>
        </p:spPr>
        <p:txBody>
          <a:bodyPr vert="horz" wrap="square" lIns="91440" tIns="45720" rIns="91440" bIns="45720" anchor="ctr" anchorCtr="0"/>
          <a:lstStyle/>
          <a:p>
            <a:r>
              <a:rPr lang="en-US" altLang="en-US" sz="3600" dirty="0"/>
              <a:t>R18 SON/MDT WI</a:t>
            </a:r>
            <a:endParaRPr lang="en-US" altLang="en-US" sz="3600" dirty="0"/>
          </a:p>
        </p:txBody>
      </p:sp>
      <p:sp>
        <p:nvSpPr>
          <p:cNvPr id="76803" name="Content Placeholder 2"/>
          <p:cNvSpPr>
            <a:spLocks noGrp="1"/>
          </p:cNvSpPr>
          <p:nvPr>
            <p:ph idx="1"/>
          </p:nvPr>
        </p:nvSpPr>
        <p:spPr>
          <a:xfrm>
            <a:off x="373063" y="1052513"/>
            <a:ext cx="8388350" cy="5191125"/>
          </a:xfrm>
        </p:spPr>
        <p:txBody>
          <a:bodyPr vert="horz" wrap="square" lIns="91440" tIns="45720" rIns="91440" bIns="45720" anchor="t" anchorCtr="0"/>
          <a:lstStyle/>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endParaRPr kumimoji="0" lang="en-GB" sz="1600" b="1" i="0" u="sng"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lang="en-GB" altLang="zh-CN" sz="1600" b="1" u="sng" dirty="0">
              <a:latin typeface="+mn-lt"/>
              <a:ea typeface="MS PGothic" panose="020B0600070205080204" pitchFamily="34" charset="-128"/>
              <a:cs typeface="+mn-cs"/>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lang="en-GB" sz="1800" b="1" u="sng" dirty="0">
                <a:ln>
                  <a:noFill/>
                </a:ln>
                <a:effectLst/>
                <a:uLnTx/>
                <a:uFillTx/>
                <a:cs typeface="Arial" panose="020B0604020202020204" pitchFamily="34" charset="0"/>
                <a:sym typeface="+mn-ea"/>
              </a:rPr>
              <a:t>Next steps</a:t>
            </a:r>
            <a:endParaRPr lang="en-US" altLang="en-US" sz="1800" noProof="0" dirty="0">
              <a:ln>
                <a:noFill/>
              </a:ln>
              <a:effectLst/>
              <a:uLnTx/>
              <a:uFillTx/>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800" dirty="0">
                <a:ln>
                  <a:noFill/>
                </a:ln>
                <a:effectLst/>
                <a:uLnTx/>
                <a:uFillTx/>
                <a:ea typeface="宋体" panose="02010600030101010101" pitchFamily="2" charset="-122"/>
                <a:cs typeface="Arial" panose="020B0604020202020204" pitchFamily="34" charset="0"/>
                <a:sym typeface="+mn-ea"/>
              </a:rPr>
              <a:t>Further discuss </a:t>
            </a:r>
            <a:r>
              <a:rPr lang="en-US" altLang="zh-CN" sz="1800">
                <a:ln>
                  <a:noFill/>
                </a:ln>
                <a:effectLst/>
                <a:uLnTx/>
                <a:uFillTx/>
                <a:ea typeface="宋体" panose="02010600030101010101" pitchFamily="2" charset="-122"/>
                <a:cs typeface="Arial" panose="020B0604020202020204" pitchFamily="34" charset="0"/>
                <a:sym typeface="+mn-ea"/>
              </a:rPr>
              <a:t>UE context retrieval for both inter-RAT SHR and intra-RAT SHR and the objective of SPCR</a:t>
            </a:r>
            <a:r>
              <a:rPr lang="en-US" altLang="zh-CN" sz="1800" dirty="0">
                <a:ea typeface="宋体" panose="02010600030101010101" pitchFamily="2" charset="-122"/>
                <a:cs typeface="Arial" panose="020B0604020202020204" pitchFamily="34" charset="0"/>
                <a:sym typeface="+mn-ea"/>
              </a:rPr>
              <a:t>.</a:t>
            </a:r>
            <a:endParaRPr lang="en-US" altLang="zh-CN" sz="1800" dirty="0">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800" dirty="0">
                <a:ea typeface="宋体" panose="02010600030101010101" pitchFamily="2" charset="-122"/>
                <a:cs typeface="Arial" panose="020B0604020202020204" pitchFamily="34" charset="0"/>
                <a:sym typeface="+mn-ea"/>
              </a:rPr>
              <a:t>Further discuss w</a:t>
            </a:r>
            <a:r>
              <a:rPr lang="en-US" altLang="zh-CN" sz="1800">
                <a:ea typeface="宋体" panose="02010600030101010101" pitchFamily="2" charset="-122"/>
                <a:cs typeface="Arial" panose="020B0604020202020204" pitchFamily="34" charset="0"/>
                <a:sym typeface="+mn-ea"/>
              </a:rPr>
              <a:t>hat information should be included/not included in the Successful PSCell Change Report</a:t>
            </a:r>
            <a:r>
              <a:rPr lang="en-US" altLang="zh-CN" sz="1800" dirty="0">
                <a:ea typeface="宋体" panose="02010600030101010101" pitchFamily="2" charset="-122"/>
                <a:cs typeface="Arial" panose="020B0604020202020204" pitchFamily="34" charset="0"/>
                <a:sym typeface="+mn-ea"/>
              </a:rPr>
              <a:t>.</a:t>
            </a:r>
            <a:endParaRPr lang="en-US" altLang="zh-CN" sz="1800" dirty="0">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800" dirty="0">
                <a:ea typeface="宋体" panose="02010600030101010101" pitchFamily="2" charset="-122"/>
                <a:cs typeface="Arial" panose="020B0604020202020204" pitchFamily="34" charset="0"/>
                <a:sym typeface="+mn-ea"/>
              </a:rPr>
              <a:t>Further discuss How to forward the SCG failure information from the MN to the SN for NE-DC and (NG) EN-DC scenarios.</a:t>
            </a:r>
            <a:endParaRPr lang="en-US" altLang="zh-CN" sz="1800" dirty="0">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800" dirty="0">
                <a:ea typeface="宋体" panose="02010600030101010101" pitchFamily="2" charset="-122"/>
                <a:cs typeface="Arial" panose="020B0604020202020204" pitchFamily="34" charset="0"/>
                <a:sym typeface="+mn-ea"/>
              </a:rPr>
              <a:t>Further discuss other information needed in RA report.</a:t>
            </a:r>
            <a:endParaRPr lang="en-US" altLang="zh-CN" sz="1800" dirty="0">
              <a:ln>
                <a:noFill/>
              </a:ln>
              <a:effectLst/>
              <a:uLnTx/>
              <a:uFillTx/>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800" dirty="0">
                <a:ln>
                  <a:noFill/>
                </a:ln>
                <a:effectLst/>
                <a:uLnTx/>
                <a:uFillTx/>
                <a:ea typeface="宋体" panose="02010600030101010101" pitchFamily="2" charset="-122"/>
                <a:cs typeface="Arial" panose="020B0604020202020204" pitchFamily="34" charset="0"/>
                <a:sym typeface="+mn-ea"/>
              </a:rPr>
              <a:t>Further check the detail of solution over F1 for RA report</a:t>
            </a:r>
            <a:r>
              <a:rPr lang="en-US" altLang="zh-CN" sz="1800">
                <a:ln>
                  <a:noFill/>
                </a:ln>
                <a:effectLst/>
                <a:uLnTx/>
                <a:uFillTx/>
                <a:ea typeface="宋体" panose="02010600030101010101" pitchFamily="2" charset="-122"/>
                <a:cs typeface="Arial" panose="020B0604020202020204" pitchFamily="34" charset="0"/>
                <a:sym typeface="+mn-ea"/>
              </a:rPr>
              <a:t>.</a:t>
            </a:r>
            <a:endParaRPr lang="en-US" altLang="zh-CN" sz="1800">
              <a:ln>
                <a:noFill/>
              </a:ln>
              <a:effectLst/>
              <a:uLnTx/>
              <a:uFillTx/>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800" dirty="0">
                <a:ln>
                  <a:noFill/>
                </a:ln>
                <a:effectLst/>
                <a:uLnTx/>
                <a:uFillTx/>
                <a:latin typeface="+mn-lt"/>
                <a:ea typeface="宋体" panose="02010600030101010101" pitchFamily="2" charset="-122"/>
                <a:cs typeface="Arial" panose="020B0604020202020204" pitchFamily="34" charset="0"/>
              </a:rPr>
              <a:t>Postpone discussions on inclusion of SNPN identifiers in MDT area scope to next meeting.</a:t>
            </a:r>
            <a:endParaRPr lang="en-GB" altLang="zh-CN" sz="1800" b="1" u="sng" dirty="0">
              <a:latin typeface="+mn-lt"/>
              <a:ea typeface="MS PGothic" panose="020B0600070205080204" pitchFamily="34" charset="-128"/>
              <a:cs typeface="+mn-cs"/>
            </a:endParaRPr>
          </a:p>
          <a:p>
            <a:pPr marL="0" indent="0">
              <a:lnSpc>
                <a:spcPct val="93000"/>
              </a:lnSpc>
              <a:spcBef>
                <a:spcPct val="15000"/>
              </a:spcBef>
              <a:spcAft>
                <a:spcPct val="15000"/>
              </a:spcAft>
            </a:pPr>
            <a:endParaRPr lang="en-US" altLang="en-US" sz="1800" dirty="0">
              <a:latin typeface="+mn-lt"/>
              <a:ea typeface="MS PGothic" panose="020B0600070205080204" pitchFamily="34" charset="-128"/>
              <a:cs typeface="+mn-cs"/>
            </a:endParaRPr>
          </a:p>
          <a:p>
            <a:pPr marL="0" indent="0"/>
            <a:endParaRPr lang="en-US" altLang="en-US" sz="1800" dirty="0">
              <a:latin typeface="+mn-lt"/>
              <a:ea typeface="MS PGothic" panose="020B0600070205080204" pitchFamily="34" charset="-128"/>
              <a:cs typeface="+mn-cs"/>
            </a:endParaRPr>
          </a:p>
        </p:txBody>
      </p:sp>
      <p:sp>
        <p:nvSpPr>
          <p:cNvPr id="76804" name="Slide Number Placeholder 3"/>
          <p:cNvSpPr txBox="1">
            <a:spLocks noGrp="1"/>
          </p:cNvSpPr>
          <p:nvPr>
            <p:ph type="sldNum" sz="quarter" idx="4"/>
          </p:nvPr>
        </p:nvSpPr>
        <p:spPr>
          <a:xfrm>
            <a:off x="8564563" y="6457950"/>
            <a:ext cx="395287" cy="222250"/>
          </a:xfrm>
          <a:noFill/>
          <a:ln>
            <a:noFill/>
          </a:ln>
        </p:spPr>
        <p:txBody>
          <a:bodyPr/>
          <a:lstStyle/>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Title 1"/>
          <p:cNvSpPr>
            <a:spLocks noGrp="1"/>
          </p:cNvSpPr>
          <p:nvPr>
            <p:ph type="title"/>
          </p:nvPr>
        </p:nvSpPr>
        <p:spPr>
          <a:xfrm>
            <a:off x="0" y="179705"/>
            <a:ext cx="7418070" cy="563245"/>
          </a:xfrm>
        </p:spPr>
        <p:txBody>
          <a:bodyPr vert="horz" wrap="square" lIns="91440" tIns="45720" rIns="91440" bIns="45720" anchor="ctr" anchorCtr="0"/>
          <a:lstStyle/>
          <a:p>
            <a:r>
              <a:rPr lang="en-US" altLang="en-US" sz="3600" dirty="0"/>
              <a:t>R18 QoE WI</a:t>
            </a:r>
            <a:endParaRPr lang="en-US" altLang="en-US" sz="3600" dirty="0"/>
          </a:p>
        </p:txBody>
      </p:sp>
      <p:sp>
        <p:nvSpPr>
          <p:cNvPr id="37891" name="Content Placeholder 2"/>
          <p:cNvSpPr>
            <a:spLocks noGrp="1"/>
          </p:cNvSpPr>
          <p:nvPr>
            <p:ph idx="1"/>
          </p:nvPr>
        </p:nvSpPr>
        <p:spPr>
          <a:xfrm>
            <a:off x="373380" y="742950"/>
            <a:ext cx="8451850" cy="5628005"/>
          </a:xfrm>
        </p:spPr>
        <p:txBody>
          <a:bodyPr vert="horz" wrap="square" lIns="91440" tIns="45720" rIns="91440" bIns="45720" numCol="1" anchor="t" anchorCtr="0" compatLnSpc="1"/>
          <a:lstStyle/>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lang="en-GB" sz="1400" b="1" u="sng">
                <a:ln>
                  <a:noFill/>
                </a:ln>
                <a:effectLst/>
                <a:uLnTx/>
                <a:uFillTx/>
                <a:cs typeface="Arial" panose="020B0604020202020204" pitchFamily="34" charset="0"/>
                <a:sym typeface="+mn-ea"/>
              </a:rPr>
              <a:t>Progress in the last quarter</a:t>
            </a:r>
            <a:endParaRPr lang="en-GB" sz="1400" b="1" u="sng">
              <a:ln>
                <a:noFill/>
              </a:ln>
              <a:effectLst/>
              <a:uLnTx/>
              <a:uFillTx/>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200">
                <a:ln>
                  <a:noFill/>
                </a:ln>
                <a:effectLst/>
                <a:uLnTx/>
                <a:uFillTx/>
                <a:ea typeface="宋体" panose="02010600030101010101" pitchFamily="2" charset="-122"/>
                <a:cs typeface="Arial" panose="020B0604020202020204" pitchFamily="34" charset="0"/>
                <a:sym typeface="+mn-ea"/>
              </a:rPr>
              <a:t>Whether UE can only report the INACTIVE/IDLE QoE  reports to gNB when UE has entered RRC_CONNECTED due to other reasons is pending to RAN2.</a:t>
            </a:r>
            <a:endParaRPr kumimoji="0" lang="en-US" altLang="zh-CN" sz="12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200">
                <a:ln>
                  <a:noFill/>
                </a:ln>
                <a:effectLst/>
                <a:uLnTx/>
                <a:uFillTx/>
                <a:ea typeface="宋体" panose="02010600030101010101" pitchFamily="2" charset="-122"/>
                <a:cs typeface="Arial" panose="020B0604020202020204" pitchFamily="34" charset="0"/>
                <a:sym typeface="+mn-ea"/>
              </a:rPr>
              <a:t>RAN3 </a:t>
            </a:r>
            <a:r>
              <a:rPr lang="en-US" altLang="zh-CN" sz="1200">
                <a:ea typeface="宋体" panose="02010600030101010101" pitchFamily="2" charset="-122"/>
                <a:cs typeface="Arial" panose="020B0604020202020204" pitchFamily="34" charset="0"/>
                <a:sym typeface="+mn-ea"/>
              </a:rPr>
              <a:t>discuss the alignment between logged MDT and MBS QoE when basic solution for MBS QoE has been defined first.</a:t>
            </a:r>
            <a:endParaRPr lang="en-US" altLang="zh-CN" sz="1200" noProof="1">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200">
                <a:ln>
                  <a:noFill/>
                </a:ln>
                <a:effectLst/>
                <a:uLnTx/>
                <a:uFillTx/>
                <a:ea typeface="宋体" panose="02010600030101010101" pitchFamily="2" charset="-122"/>
                <a:cs typeface="Arial" panose="020B0604020202020204" pitchFamily="34" charset="0"/>
                <a:sym typeface="+mn-ea"/>
              </a:rPr>
              <a:t>OAM should have the flexibility to collect QoE only in high mobility and/or in HSDN cell.</a:t>
            </a:r>
            <a:endParaRPr kumimoji="0" lang="en-US" altLang="zh-CN" sz="12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200">
                <a:ea typeface="宋体" panose="02010600030101010101" pitchFamily="2" charset="-122"/>
                <a:cs typeface="Arial" panose="020B0604020202020204" pitchFamily="34" charset="0"/>
                <a:sym typeface="+mn-ea"/>
              </a:rPr>
              <a:t> Use the same set of parameters in QMC configuration for all RRC states.</a:t>
            </a:r>
            <a:endParaRPr lang="en-US" altLang="zh-CN" sz="1200">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kumimoji="0" lang="en-US" altLang="zh-CN" sz="12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rPr>
              <a:t>In case of management-based QoE, the MN decides which node to perform the QoE measurement configuration.</a:t>
            </a:r>
            <a:endParaRPr kumimoji="0" lang="en-US" altLang="zh-CN" sz="12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kumimoji="0" lang="en-US" altLang="zh-CN" sz="12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rPr>
              <a:t>The MN can generate an RVQoE configuration for a UE. The SN can generate an RVQoE configuration for a UE. </a:t>
            </a:r>
            <a:endParaRPr kumimoji="0" lang="en-US" altLang="zh-CN" sz="12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kumimoji="0" lang="en-US" altLang="zh-CN" sz="12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rPr>
              <a:t>UE can send RVQoE report to the MN, the MN then forward the RVQoE report to the SN if needed, and vice versa.</a:t>
            </a:r>
            <a:endParaRPr kumimoji="0" lang="en-US" altLang="zh-CN" sz="12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kumimoji="0" lang="en-US" altLang="zh-CN" sz="12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rPr>
              <a:t>QoS flow ID(s) should be included in the RAN visible QoE report collected at the UE.</a:t>
            </a:r>
            <a:endParaRPr kumimoji="0" lang="en-US" altLang="zh-CN" sz="12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kumimoji="0" lang="en-US" altLang="zh-CN" sz="12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rPr>
              <a:t>DRB ID(s) should be transmitted over F1 as the QoS flow information in the RVQoE report.</a:t>
            </a:r>
            <a:endParaRPr kumimoji="0" lang="en-US" altLang="zh-CN" sz="12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kumimoji="0" lang="en-US" altLang="zh-CN" sz="12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rPr>
              <a:t>RAN3 checks with SA4 on whether RVQoE value can reflect the overall situation of the experience of an ongoing service, with multiple QoE metrics taken into account, not limited to only RVQoE metrics. </a:t>
            </a:r>
            <a:endParaRPr kumimoji="0" lang="en-US" altLang="zh-CN" sz="12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kumimoji="0" lang="en-US" altLang="zh-CN" sz="12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rPr>
              <a:t>Introduce buffer level as a threshold-based trigger for RVQoE reporting.</a:t>
            </a:r>
            <a:endParaRPr kumimoji="0" lang="en-US" altLang="zh-CN" sz="14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lang="en-GB" sz="1400" b="1" u="sng" dirty="0">
                <a:ln>
                  <a:noFill/>
                </a:ln>
                <a:effectLst/>
                <a:uLnTx/>
                <a:uFillTx/>
                <a:cs typeface="Arial" panose="020B0604020202020204" pitchFamily="34" charset="0"/>
                <a:sym typeface="+mn-ea"/>
              </a:rPr>
              <a:t>Impacts and dependencies on other WGs</a:t>
            </a:r>
            <a:endParaRPr kumimoji="0" lang="de-DE" sz="1400" b="0" i="0" u="none" strike="noStrike" kern="0" cap="none" spc="0" normalizeH="0" baseline="0" noProof="0" dirty="0">
              <a:ln>
                <a:noFill/>
              </a:ln>
              <a:solidFill>
                <a:schemeClr val="tx1"/>
              </a:solidFill>
              <a:effectLst/>
              <a:uLnTx/>
              <a:uFillTx/>
              <a:latin typeface="+mn-lt"/>
              <a:ea typeface="MS PGothic" panose="020B0600070205080204" pitchFamily="34" charset="-128"/>
              <a:cs typeface="MS PGothic" panose="020B0600070205080204" pitchFamily="34" charset="-128"/>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kumimoji="0" lang="en-US" altLang="zh-CN" sz="12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rPr>
              <a:t>UE behaviour is pending to progress in RAN2</a:t>
            </a:r>
            <a:endParaRPr kumimoji="0" lang="en-US" altLang="zh-CN" sz="12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200" dirty="0">
                <a:ea typeface="宋体" panose="02010600030101010101" pitchFamily="2" charset="-122"/>
                <a:cs typeface="Arial" panose="020B0604020202020204" pitchFamily="34" charset="0"/>
                <a:sym typeface="+mn-ea"/>
              </a:rPr>
              <a:t>Further discuss left-over issues of R17, taking into account futher input from SA4.</a:t>
            </a:r>
            <a:endParaRPr kumimoji="0" lang="en-US" altLang="zh-CN" sz="14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lang="en-GB" sz="1400" b="1" u="sng" dirty="0">
                <a:ln>
                  <a:noFill/>
                </a:ln>
                <a:effectLst/>
                <a:uLnTx/>
                <a:uFillTx/>
                <a:cs typeface="Arial" panose="020B0604020202020204" pitchFamily="34" charset="0"/>
                <a:sym typeface="+mn-ea"/>
              </a:rPr>
              <a:t>Next steps</a:t>
            </a:r>
            <a:endParaRPr lang="en-US" altLang="en-US" sz="1400" noProof="0" dirty="0">
              <a:ln>
                <a:noFill/>
              </a:ln>
              <a:effectLst/>
              <a:uLnTx/>
              <a:uFillTx/>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200" dirty="0">
                <a:ln>
                  <a:noFill/>
                </a:ln>
                <a:effectLst/>
                <a:uLnTx/>
                <a:uFillTx/>
                <a:ea typeface="宋体" panose="02010600030101010101" pitchFamily="2" charset="-122"/>
                <a:cs typeface="Arial" panose="020B0604020202020204" pitchFamily="34" charset="0"/>
                <a:sym typeface="+mn-ea"/>
              </a:rPr>
              <a:t>Further discuss whether any enhancements are needed </a:t>
            </a:r>
            <a:r>
              <a:rPr lang="en-US" altLang="zh-CN" sz="1200" dirty="0">
                <a:ea typeface="宋体" panose="02010600030101010101" pitchFamily="2" charset="-122"/>
                <a:cs typeface="Arial" panose="020B0604020202020204" pitchFamily="34" charset="0"/>
                <a:sym typeface="+mn-ea"/>
              </a:rPr>
              <a:t>for high speed scenario.</a:t>
            </a:r>
            <a:endParaRPr lang="en-US" altLang="zh-CN" sz="1200" dirty="0">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200" dirty="0">
                <a:ea typeface="宋体" panose="02010600030101010101" pitchFamily="2" charset="-122"/>
                <a:cs typeface="Arial" panose="020B0604020202020204" pitchFamily="34" charset="0"/>
                <a:sym typeface="+mn-ea"/>
              </a:rPr>
              <a:t>Further discuss whether UE-based or CN-based solution shall be selected for IDLE </a:t>
            </a:r>
            <a:r>
              <a:rPr lang="en-US" altLang="zh-CN" sz="1200" dirty="0" err="1">
                <a:ea typeface="宋体" panose="02010600030101010101" pitchFamily="2" charset="-122"/>
                <a:cs typeface="Arial" panose="020B0604020202020204" pitchFamily="34" charset="0"/>
                <a:sym typeface="+mn-ea"/>
              </a:rPr>
              <a:t>QoE</a:t>
            </a:r>
            <a:r>
              <a:rPr lang="en-US" altLang="zh-CN" sz="1200" dirty="0">
                <a:ea typeface="宋体" panose="02010600030101010101" pitchFamily="2" charset="-122"/>
                <a:cs typeface="Arial" panose="020B0604020202020204" pitchFamily="34" charset="0"/>
                <a:sym typeface="+mn-ea"/>
              </a:rPr>
              <a:t>.</a:t>
            </a:r>
            <a:endParaRPr lang="en-US" altLang="zh-CN" sz="1200" dirty="0">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200" dirty="0">
                <a:ea typeface="宋体" panose="02010600030101010101" pitchFamily="2" charset="-122"/>
                <a:cs typeface="Arial" panose="020B0604020202020204" pitchFamily="34" charset="0"/>
                <a:sym typeface="+mn-ea"/>
              </a:rPr>
              <a:t>Further discuss the configuration and reporting of QoE/RVQoE in NR-DC</a:t>
            </a:r>
            <a:endParaRPr lang="en-US" altLang="zh-CN" sz="1200" dirty="0">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200" dirty="0">
                <a:ln>
                  <a:noFill/>
                </a:ln>
                <a:effectLst/>
                <a:uLnTx/>
                <a:uFillTx/>
                <a:ea typeface="宋体" panose="02010600030101010101" pitchFamily="2" charset="-122"/>
                <a:cs typeface="Arial" panose="020B0604020202020204" pitchFamily="34" charset="0"/>
                <a:sym typeface="+mn-ea"/>
              </a:rPr>
              <a:t>Continue to work on stage2 </a:t>
            </a:r>
            <a:r>
              <a:rPr lang="en-US" altLang="zh-CN" sz="1200">
                <a:ln>
                  <a:noFill/>
                </a:ln>
                <a:effectLst/>
                <a:uLnTx/>
                <a:uFillTx/>
                <a:ea typeface="宋体" panose="02010600030101010101" pitchFamily="2" charset="-122"/>
                <a:cs typeface="Arial" panose="020B0604020202020204" pitchFamily="34" charset="0"/>
                <a:sym typeface="+mn-ea"/>
              </a:rPr>
              <a:t>and stage3.</a:t>
            </a:r>
            <a:endParaRPr kumimoji="0" lang="en-GB" sz="1600" b="1" i="0" u="sng"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lang="en-US" altLang="zh-CN" sz="1400">
              <a:ln>
                <a:noFill/>
              </a:ln>
              <a:effectLst/>
              <a:uLnTx/>
              <a:uFillTx/>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lang="en-GB" altLang="zh-CN" sz="1600" b="1" u="sng" dirty="0">
              <a:sym typeface="+mn-ea"/>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endParaRPr kumimoji="0" lang="zh-CN" altLang="en-US" sz="16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endParaRPr>
          </a:p>
        </p:txBody>
      </p:sp>
      <p:sp>
        <p:nvSpPr>
          <p:cNvPr id="70660" name="Slide Number Placeholder 3"/>
          <p:cNvSpPr txBox="1">
            <a:spLocks noGrp="1"/>
          </p:cNvSpPr>
          <p:nvPr>
            <p:ph type="sldNum" sz="quarter" idx="4"/>
          </p:nvPr>
        </p:nvSpPr>
        <p:spPr>
          <a:xfrm>
            <a:off x="8564563" y="6457950"/>
            <a:ext cx="395287" cy="222250"/>
          </a:xfrm>
          <a:noFill/>
          <a:ln>
            <a:noFill/>
          </a:ln>
        </p:spPr>
        <p:txBody>
          <a:bodyPr/>
          <a:lstStyle/>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Title 1"/>
          <p:cNvSpPr>
            <a:spLocks noGrp="1"/>
          </p:cNvSpPr>
          <p:nvPr>
            <p:ph type="title"/>
          </p:nvPr>
        </p:nvSpPr>
        <p:spPr>
          <a:xfrm>
            <a:off x="0" y="179388"/>
            <a:ext cx="6770688" cy="563562"/>
          </a:xfrm>
        </p:spPr>
        <p:txBody>
          <a:bodyPr vert="horz" wrap="square" lIns="91440" tIns="45720" rIns="91440" bIns="45720" anchor="ctr" anchorCtr="0"/>
          <a:lstStyle/>
          <a:p>
            <a:r>
              <a:rPr lang="en-US" altLang="en-US" sz="3600" dirty="0"/>
              <a:t>R18 AI RAN WI</a:t>
            </a:r>
            <a:endParaRPr lang="en-US" altLang="en-US" sz="3600" dirty="0"/>
          </a:p>
        </p:txBody>
      </p:sp>
      <p:sp>
        <p:nvSpPr>
          <p:cNvPr id="37891" name="Content Placeholder 2"/>
          <p:cNvSpPr>
            <a:spLocks noGrp="1"/>
          </p:cNvSpPr>
          <p:nvPr>
            <p:ph idx="1"/>
          </p:nvPr>
        </p:nvSpPr>
        <p:spPr>
          <a:xfrm>
            <a:off x="373063" y="742950"/>
            <a:ext cx="8388350" cy="5627688"/>
          </a:xfrm>
        </p:spPr>
        <p:txBody>
          <a:bodyPr vert="horz" wrap="square" lIns="91440" tIns="45720" rIns="91440" bIns="45720" numCol="1" anchor="t" anchorCtr="0" compatLnSpc="1"/>
          <a:lstStyle/>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lang="en-GB" sz="1400" b="1" u="sng">
                <a:ln>
                  <a:noFill/>
                </a:ln>
                <a:effectLst/>
                <a:uLnTx/>
                <a:uFillTx/>
                <a:cs typeface="Arial" panose="020B0604020202020204" pitchFamily="34" charset="0"/>
                <a:sym typeface="+mn-ea"/>
              </a:rPr>
              <a:t>Progress in the last quarter</a:t>
            </a:r>
            <a:endParaRPr kumimoji="0" lang="en-GB" sz="1600" b="1" i="0" u="sng"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endParaRPr>
          </a:p>
          <a:p>
            <a:pPr marL="87630" lvl="0" indent="-87630">
              <a:lnSpc>
                <a:spcPct val="93000"/>
              </a:lnSpc>
              <a:spcBef>
                <a:spcPct val="15000"/>
              </a:spcBef>
              <a:spcAft>
                <a:spcPct val="15000"/>
              </a:spcAft>
              <a:buSzPct val="100000"/>
              <a:defRPr/>
            </a:pPr>
            <a:r>
              <a:rPr lang="zh-CN" altLang="en-US" sz="1400">
                <a:ln>
                  <a:noFill/>
                </a:ln>
                <a:effectLst/>
                <a:uLnTx/>
                <a:uFillTx/>
                <a:ea typeface="宋体" panose="02010600030101010101" pitchFamily="2" charset="-122"/>
                <a:cs typeface="Arial" panose="020B0604020202020204" pitchFamily="34" charset="0"/>
              </a:rPr>
              <a:t>Procedures used for AI/ML support in the NG-RAN shall be use case agnostic.</a:t>
            </a:r>
            <a:endParaRPr lang="zh-CN" altLang="en-US" sz="1400">
              <a:ln>
                <a:noFill/>
              </a:ln>
              <a:effectLst/>
              <a:uLnTx/>
              <a:uFillTx/>
              <a:ea typeface="宋体" panose="02010600030101010101" pitchFamily="2" charset="-122"/>
              <a:cs typeface="Arial" panose="020B0604020202020204" pitchFamily="34" charset="0"/>
            </a:endParaRPr>
          </a:p>
          <a:p>
            <a:pPr marL="87630" lvl="0" indent="-87630">
              <a:lnSpc>
                <a:spcPct val="93000"/>
              </a:lnSpc>
              <a:spcBef>
                <a:spcPct val="15000"/>
              </a:spcBef>
              <a:spcAft>
                <a:spcPct val="15000"/>
              </a:spcAft>
              <a:buSzPct val="100000"/>
              <a:defRPr/>
            </a:pPr>
            <a:r>
              <a:rPr lang="zh-CN" altLang="en-US" sz="1400">
                <a:ln>
                  <a:noFill/>
                </a:ln>
                <a:effectLst/>
                <a:uLnTx/>
                <a:uFillTx/>
                <a:ea typeface="宋体" panose="02010600030101010101" pitchFamily="2" charset="-122"/>
                <a:cs typeface="Arial" panose="020B0604020202020204" pitchFamily="34" charset="0"/>
              </a:rPr>
              <a:t>WA: Procedures used for AI/ML support in the NG-RAN shall be “data type agnostic”.</a:t>
            </a:r>
            <a:endParaRPr lang="zh-CN" altLang="en-US" sz="1400">
              <a:ln>
                <a:noFill/>
              </a:ln>
              <a:effectLst/>
              <a:uLnTx/>
              <a:uFillTx/>
              <a:ea typeface="宋体" panose="02010600030101010101" pitchFamily="2" charset="-122"/>
              <a:cs typeface="Arial" panose="020B0604020202020204" pitchFamily="34" charset="0"/>
            </a:endParaRPr>
          </a:p>
          <a:p>
            <a:pPr marL="87630" lvl="0" indent="-87630">
              <a:lnSpc>
                <a:spcPct val="93000"/>
              </a:lnSpc>
              <a:spcBef>
                <a:spcPct val="15000"/>
              </a:spcBef>
              <a:spcAft>
                <a:spcPct val="15000"/>
              </a:spcAft>
              <a:buSzPct val="100000"/>
              <a:defRPr/>
            </a:pPr>
            <a:r>
              <a:rPr lang="zh-CN" altLang="en-US" sz="1400">
                <a:ln>
                  <a:noFill/>
                </a:ln>
                <a:effectLst/>
                <a:uLnTx/>
                <a:uFillTx/>
                <a:ea typeface="宋体" panose="02010600030101010101" pitchFamily="2" charset="-122"/>
                <a:cs typeface="Arial" panose="020B0604020202020204" pitchFamily="34" charset="0"/>
              </a:rPr>
              <a:t>Legacy information that are used to support AI/ML are transferred via existing legacy procedures (no need to signal them via other procedures) </a:t>
            </a:r>
            <a:endParaRPr lang="zh-CN" altLang="en-US" sz="1400">
              <a:ln>
                <a:noFill/>
              </a:ln>
              <a:effectLst/>
              <a:uLnTx/>
              <a:uFillTx/>
              <a:ea typeface="宋体" panose="02010600030101010101" pitchFamily="2" charset="-122"/>
              <a:cs typeface="Arial" panose="020B0604020202020204" pitchFamily="34" charset="0"/>
            </a:endParaRPr>
          </a:p>
          <a:p>
            <a:pPr marL="87630" lvl="0" indent="-87630">
              <a:lnSpc>
                <a:spcPct val="93000"/>
              </a:lnSpc>
              <a:spcBef>
                <a:spcPct val="15000"/>
              </a:spcBef>
              <a:spcAft>
                <a:spcPct val="15000"/>
              </a:spcAft>
              <a:buSzPct val="100000"/>
              <a:defRPr/>
            </a:pPr>
            <a:r>
              <a:rPr lang="zh-CN" altLang="en-US" sz="1400">
                <a:ln>
                  <a:noFill/>
                </a:ln>
                <a:effectLst/>
                <a:uLnTx/>
                <a:uFillTx/>
                <a:ea typeface="宋体" panose="02010600030101010101" pitchFamily="2" charset="-122"/>
                <a:cs typeface="Arial" panose="020B0604020202020204" pitchFamily="34" charset="0"/>
              </a:rPr>
              <a:t>WA: Solutions for AI/ML information exchange over the NG interface are not considered as part of Rel18.</a:t>
            </a:r>
            <a:endParaRPr lang="zh-CN" altLang="en-US" sz="1400">
              <a:ln>
                <a:noFill/>
              </a:ln>
              <a:effectLst/>
              <a:uLnTx/>
              <a:uFillTx/>
              <a:ea typeface="宋体" panose="02010600030101010101" pitchFamily="2" charset="-122"/>
              <a:cs typeface="Arial" panose="020B0604020202020204" pitchFamily="34" charset="0"/>
            </a:endParaRPr>
          </a:p>
          <a:p>
            <a:pPr marL="87630" lvl="0" indent="-87630">
              <a:lnSpc>
                <a:spcPct val="93000"/>
              </a:lnSpc>
              <a:spcBef>
                <a:spcPct val="15000"/>
              </a:spcBef>
              <a:spcAft>
                <a:spcPct val="15000"/>
              </a:spcAft>
              <a:buSzPct val="100000"/>
              <a:defRPr/>
            </a:pPr>
            <a:r>
              <a:rPr lang="zh-CN" altLang="en-US" sz="1400">
                <a:ln>
                  <a:noFill/>
                </a:ln>
                <a:effectLst/>
                <a:uLnTx/>
                <a:uFillTx/>
                <a:ea typeface="宋体" panose="02010600030101010101" pitchFamily="2" charset="-122"/>
                <a:cs typeface="Arial" panose="020B0604020202020204" pitchFamily="34" charset="0"/>
              </a:rPr>
              <a:t>Introduce a new Class 1 procedure for initiating the reporting of AI/ML Related Information and a Class 2 procedure for Data Reporting of AI/ML Related Information. </a:t>
            </a:r>
            <a:r>
              <a:rPr lang="zh-CN" altLang="en-US" sz="1400">
                <a:ln>
                  <a:noFill/>
                </a:ln>
                <a:effectLst/>
                <a:uLnTx/>
                <a:uFillTx/>
                <a:ea typeface="宋体" panose="02010600030101010101" pitchFamily="2" charset="-122"/>
                <a:cs typeface="Arial" panose="020B0604020202020204" pitchFamily="34" charset="0"/>
                <a:sym typeface="+mn-ea"/>
              </a:rPr>
              <a:t>The new procedure is non-UE associated procedure.</a:t>
            </a:r>
            <a:endParaRPr lang="zh-CN" altLang="en-US" sz="1400">
              <a:ln>
                <a:noFill/>
              </a:ln>
              <a:effectLst/>
              <a:uLnTx/>
              <a:uFillTx/>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zh-CN" altLang="en-US" sz="1400">
                <a:ln>
                  <a:noFill/>
                </a:ln>
                <a:effectLst/>
                <a:uLnTx/>
                <a:uFillTx/>
                <a:ea typeface="宋体" panose="02010600030101010101" pitchFamily="2" charset="-122"/>
                <a:cs typeface="Arial" panose="020B0604020202020204" pitchFamily="34" charset="0"/>
                <a:sym typeface="+mn-ea"/>
              </a:rPr>
              <a:t>Cell-based UE Trajectory prediction has the same structure as UE History Information IE. Cell-based UE Trajectory prediction is provided as a list of cells into the future, each of which is indicated together with an expected time of stay into the cell.</a:t>
            </a:r>
            <a:endParaRPr lang="zh-CN" altLang="en-US" sz="1400">
              <a:ln>
                <a:noFill/>
              </a:ln>
              <a:effectLst/>
              <a:uLnTx/>
              <a:uFillTx/>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zh-CN" altLang="en-US" sz="1400">
                <a:ln>
                  <a:noFill/>
                </a:ln>
                <a:effectLst/>
                <a:uLnTx/>
                <a:uFillTx/>
                <a:ea typeface="宋体" panose="02010600030101010101" pitchFamily="2" charset="-122"/>
                <a:cs typeface="Arial" panose="020B0604020202020204" pitchFamily="34" charset="0"/>
              </a:rPr>
              <a:t>The request/response in the new Class 1 procedure for initiating the reporting of AI/ML Related Information can include an ID assigned by the requesting/responsing NG-RAN node. </a:t>
            </a:r>
            <a:r>
              <a:rPr lang="zh-CN" altLang="en-US" sz="1400">
                <a:ln>
                  <a:noFill/>
                </a:ln>
                <a:effectLst/>
                <a:uLnTx/>
                <a:uFillTx/>
                <a:ea typeface="宋体" panose="02010600030101010101" pitchFamily="2" charset="-122"/>
                <a:cs typeface="Arial" panose="020B0604020202020204" pitchFamily="34" charset="0"/>
                <a:sym typeface="+mn-ea"/>
              </a:rPr>
              <a:t>UE Trajectory Prediction is transferred to the target gNB via the Handover Request.</a:t>
            </a:r>
            <a:endParaRPr lang="zh-CN" altLang="en-US" sz="1400">
              <a:ln>
                <a:noFill/>
              </a:ln>
              <a:effectLst/>
              <a:uLnTx/>
              <a:uFillTx/>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zh-CN" altLang="en-US" sz="1400">
                <a:ln>
                  <a:noFill/>
                </a:ln>
                <a:effectLst/>
                <a:uLnTx/>
                <a:uFillTx/>
                <a:ea typeface="宋体" panose="02010600030101010101" pitchFamily="2" charset="-122"/>
                <a:cs typeface="Arial" panose="020B0604020202020204" pitchFamily="34" charset="0"/>
                <a:sym typeface="+mn-ea"/>
              </a:rPr>
              <a:t>UE Trajectory Prediction is transferred to the target gNB via the Handover Request.</a:t>
            </a:r>
            <a:endParaRPr lang="zh-CN" altLang="en-US" sz="1400">
              <a:ln>
                <a:noFill/>
              </a:ln>
              <a:effectLst/>
              <a:uLnTx/>
              <a:uFillTx/>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zh-CN" altLang="en-US" sz="1400">
                <a:ln>
                  <a:noFill/>
                </a:ln>
                <a:effectLst/>
                <a:uLnTx/>
                <a:uFillTx/>
                <a:ea typeface="宋体" panose="02010600030101010101" pitchFamily="2" charset="-122"/>
                <a:cs typeface="Arial" panose="020B0604020202020204" pitchFamily="34" charset="0"/>
                <a:sym typeface="+mn-ea"/>
              </a:rPr>
              <a:t>The "Energy Efficiency" metric should be measurable, produced and interpretable by the RAN.</a:t>
            </a:r>
            <a:endParaRPr lang="zh-CN" altLang="en-US" sz="1400">
              <a:ln>
                <a:noFill/>
              </a:ln>
              <a:effectLst/>
              <a:uLnTx/>
              <a:uFillTx/>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zh-CN" altLang="en-US" sz="1400">
                <a:ln>
                  <a:noFill/>
                </a:ln>
                <a:effectLst/>
                <a:uLnTx/>
                <a:uFillTx/>
                <a:ea typeface="宋体" panose="02010600030101010101" pitchFamily="2" charset="-122"/>
                <a:cs typeface="Arial" panose="020B0604020202020204" pitchFamily="34" charset="0"/>
                <a:sym typeface="+mn-ea"/>
              </a:rPr>
              <a:t>WA: Take the EE defined in SA5 as the baseline for the energy efficiency of a gNB. </a:t>
            </a:r>
            <a:endParaRPr lang="en-US" altLang="zh-CN" sz="1600" i="1" dirty="0">
              <a:sym typeface="+mn-ea"/>
            </a:endParaRPr>
          </a:p>
          <a:p>
            <a:pPr marL="0" lvl="0" indent="0">
              <a:lnSpc>
                <a:spcPct val="93000"/>
              </a:lnSpc>
              <a:spcBef>
                <a:spcPct val="15000"/>
              </a:spcBef>
              <a:spcAft>
                <a:spcPct val="15000"/>
              </a:spcAft>
              <a:buSzPct val="100000"/>
              <a:buNone/>
              <a:defRPr/>
            </a:pPr>
            <a:r>
              <a:rPr lang="en-GB" sz="1400" b="1" u="sng">
                <a:ln>
                  <a:noFill/>
                </a:ln>
                <a:effectLst/>
                <a:uLnTx/>
                <a:uFillTx/>
                <a:cs typeface="Arial" panose="020B0604020202020204" pitchFamily="34" charset="0"/>
                <a:sym typeface="+mn-ea"/>
              </a:rPr>
              <a:t>Next steps</a:t>
            </a:r>
            <a:endParaRPr lang="en-GB" altLang="zh-CN" sz="1600" b="1" u="sng" dirty="0">
              <a:latin typeface="+mn-lt"/>
              <a:ea typeface="MS PGothic" panose="020B0600070205080204" pitchFamily="34" charset="-128"/>
              <a:cs typeface="+mn-cs"/>
            </a:endParaRPr>
          </a:p>
          <a:p>
            <a:pPr marL="0" indent="0">
              <a:lnSpc>
                <a:spcPct val="93000"/>
              </a:lnSpc>
              <a:spcBef>
                <a:spcPct val="15000"/>
              </a:spcBef>
              <a:spcAft>
                <a:spcPct val="15000"/>
              </a:spcAft>
            </a:pPr>
            <a:r>
              <a:rPr lang="zh-CN" altLang="en-US" sz="1400">
                <a:ln>
                  <a:noFill/>
                </a:ln>
                <a:effectLst/>
                <a:uLnTx/>
                <a:uFillTx/>
                <a:ea typeface="宋体" panose="02010600030101010101" pitchFamily="2" charset="-122"/>
                <a:cs typeface="Arial" panose="020B0604020202020204" pitchFamily="34" charset="0"/>
                <a:sym typeface="+mn-ea"/>
              </a:rPr>
              <a:t>Continue to work on stage2 and stage3.</a:t>
            </a:r>
            <a:endParaRPr lang="en-GB" altLang="zh-CN" sz="1600" b="1" u="sng" dirty="0">
              <a:sym typeface="+mn-ea"/>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endParaRPr kumimoji="0" lang="zh-CN" altLang="en-US" sz="16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kumimoji="0" lang="zh-CN" altLang="en-US" sz="16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lang="en-US" altLang="zh-CN" sz="1600" dirty="0">
              <a:ln>
                <a:noFill/>
              </a:ln>
              <a:effectLst/>
              <a:uLnTx/>
              <a:uFillTx/>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kumimoji="0" lang="zh-CN" altLang="en-US" sz="16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endParaRPr>
          </a:p>
        </p:txBody>
      </p:sp>
      <p:sp>
        <p:nvSpPr>
          <p:cNvPr id="70660" name="Slide Number Placeholder 3"/>
          <p:cNvSpPr txBox="1">
            <a:spLocks noGrp="1"/>
          </p:cNvSpPr>
          <p:nvPr>
            <p:ph type="sldNum" sz="quarter" idx="4"/>
          </p:nvPr>
        </p:nvSpPr>
        <p:spPr>
          <a:xfrm>
            <a:off x="8564563" y="6457950"/>
            <a:ext cx="395287" cy="222250"/>
          </a:xfrm>
          <a:noFill/>
          <a:ln>
            <a:noFill/>
          </a:ln>
        </p:spPr>
        <p:txBody>
          <a:bodyPr/>
          <a:lstStyle/>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Title 1"/>
          <p:cNvSpPr>
            <a:spLocks noGrp="1"/>
          </p:cNvSpPr>
          <p:nvPr>
            <p:ph type="title"/>
          </p:nvPr>
        </p:nvSpPr>
        <p:spPr>
          <a:xfrm>
            <a:off x="-381000" y="179705"/>
            <a:ext cx="8395335" cy="563245"/>
          </a:xfrm>
        </p:spPr>
        <p:txBody>
          <a:bodyPr vert="horz" wrap="square" lIns="91440" tIns="45720" rIns="91440" bIns="45720" anchor="ctr" anchorCtr="0"/>
          <a:lstStyle/>
          <a:p>
            <a:r>
              <a:rPr lang="en-US" altLang="en-US" sz="3600" dirty="0"/>
              <a:t>   R18 mobile IAB WI </a:t>
            </a:r>
            <a:endParaRPr lang="en-US" altLang="en-US" sz="3600" dirty="0"/>
          </a:p>
        </p:txBody>
      </p:sp>
      <p:sp>
        <p:nvSpPr>
          <p:cNvPr id="66563" name="Content Placeholder 2"/>
          <p:cNvSpPr>
            <a:spLocks noGrp="1"/>
          </p:cNvSpPr>
          <p:nvPr>
            <p:ph idx="1"/>
          </p:nvPr>
        </p:nvSpPr>
        <p:spPr>
          <a:xfrm>
            <a:off x="377508" y="866775"/>
            <a:ext cx="8388350" cy="5813425"/>
          </a:xfrm>
        </p:spPr>
        <p:txBody>
          <a:bodyPr vert="horz" wrap="square" lIns="91440" tIns="45720" rIns="91440" bIns="45720" anchor="t" anchorCtr="0"/>
          <a:lstStyle/>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lang="en-GB" sz="1400" b="1" u="sng">
                <a:ln>
                  <a:noFill/>
                </a:ln>
                <a:effectLst/>
                <a:uLnTx/>
                <a:uFillTx/>
                <a:cs typeface="Arial" panose="020B0604020202020204" pitchFamily="34" charset="0"/>
                <a:sym typeface="+mn-ea"/>
              </a:rPr>
              <a:t>Progress in the last quarter</a:t>
            </a:r>
            <a:endParaRPr lang="en-US" altLang="en-US" sz="1800" dirty="0"/>
          </a:p>
          <a:p>
            <a:pPr marL="0" indent="0"/>
            <a:r>
              <a:rPr lang="zh-CN" altLang="en-US" sz="1400">
                <a:ln>
                  <a:noFill/>
                </a:ln>
                <a:effectLst/>
                <a:uLnTx/>
                <a:uFillTx/>
                <a:ea typeface="宋体" panose="02010600030101010101" pitchFamily="2" charset="-122"/>
                <a:cs typeface="Arial" panose="020B0604020202020204" pitchFamily="34" charset="0"/>
                <a:sym typeface="+mn-ea"/>
              </a:rPr>
              <a:t>The reply LS to SA2 on FS_VMR solutions was agreed in R3-226048. </a:t>
            </a:r>
            <a:endParaRPr lang="zh-CN" altLang="en-US" sz="1400">
              <a:ln>
                <a:noFill/>
              </a:ln>
              <a:effectLst/>
              <a:uLnTx/>
              <a:uFillTx/>
              <a:ea typeface="宋体" panose="02010600030101010101" pitchFamily="2" charset="-122"/>
              <a:cs typeface="Arial" panose="020B0604020202020204" pitchFamily="34" charset="0"/>
              <a:sym typeface="+mn-ea"/>
            </a:endParaRPr>
          </a:p>
          <a:p>
            <a:pPr marL="0" indent="0"/>
            <a:r>
              <a:rPr lang="en-US" altLang="zh-CN" sz="1400">
                <a:ln>
                  <a:noFill/>
                </a:ln>
                <a:effectLst/>
                <a:uLnTx/>
                <a:uFillTx/>
                <a:ea typeface="宋体" panose="02010600030101010101" pitchFamily="2" charset="-122"/>
                <a:cs typeface="Arial" panose="020B0604020202020204" pitchFamily="34" charset="0"/>
                <a:sym typeface="+mn-ea"/>
              </a:rPr>
              <a:t>mIAB-DU migration and mIAB-MT handover can be executed independently from each other. Details on the scenarios need to be further discussed. </a:t>
            </a:r>
            <a:endParaRPr lang="en-US" altLang="zh-CN" sz="1400">
              <a:ln>
                <a:noFill/>
              </a:ln>
              <a:effectLst/>
              <a:uLnTx/>
              <a:uFillTx/>
              <a:ea typeface="宋体" panose="02010600030101010101" pitchFamily="2" charset="-122"/>
              <a:cs typeface="Arial" panose="020B0604020202020204" pitchFamily="34" charset="0"/>
              <a:sym typeface="+mn-ea"/>
            </a:endParaRPr>
          </a:p>
          <a:p>
            <a:pPr marL="0" indent="0"/>
            <a:r>
              <a:rPr lang="en-US" altLang="zh-CN" sz="1400">
                <a:ln>
                  <a:noFill/>
                </a:ln>
                <a:effectLst/>
                <a:uLnTx/>
                <a:uFillTx/>
                <a:ea typeface="宋体" panose="02010600030101010101" pitchFamily="2" charset="-122"/>
                <a:cs typeface="Arial" panose="020B0604020202020204" pitchFamily="34" charset="0"/>
                <a:sym typeface="+mn-ea"/>
              </a:rPr>
              <a:t>WA: The mIAB-MT and its co-located mIAB-DU can be handed over/migrated to different donor CUs. This WA is subject to validation that the impact involved is affordable.</a:t>
            </a:r>
            <a:endParaRPr lang="en-US" altLang="zh-CN" sz="1400">
              <a:ln>
                <a:noFill/>
              </a:ln>
              <a:effectLst/>
              <a:uLnTx/>
              <a:uFillTx/>
              <a:ea typeface="宋体" panose="02010600030101010101" pitchFamily="2" charset="-122"/>
              <a:cs typeface="Arial" panose="020B0604020202020204" pitchFamily="34" charset="0"/>
              <a:sym typeface="+mn-ea"/>
            </a:endParaRPr>
          </a:p>
          <a:p>
            <a:pPr marL="0" indent="0"/>
            <a:r>
              <a:rPr lang="en-US" altLang="zh-CN" sz="1400">
                <a:ln>
                  <a:noFill/>
                </a:ln>
                <a:effectLst/>
                <a:uLnTx/>
                <a:uFillTx/>
                <a:ea typeface="宋体" panose="02010600030101010101" pitchFamily="2" charset="-122"/>
                <a:cs typeface="Arial" panose="020B0604020202020204" pitchFamily="34" charset="0"/>
                <a:sym typeface="+mn-ea"/>
              </a:rPr>
              <a:t>The source donor CU for the mIAB-MT HO provides to the donor CU serving the mIAB-DU at least the: gNB ID of the target donor CU for the mIAB-MT HO; ID(s) of the mIAB-MT, this info can be sent after the completion of IAB-MT HO.</a:t>
            </a:r>
            <a:endParaRPr lang="en-US" altLang="zh-CN" sz="1400">
              <a:ln>
                <a:noFill/>
              </a:ln>
              <a:effectLst/>
              <a:uLnTx/>
              <a:uFillTx/>
              <a:ea typeface="宋体" panose="02010600030101010101" pitchFamily="2" charset="-122"/>
              <a:cs typeface="Arial" panose="020B0604020202020204" pitchFamily="34" charset="0"/>
              <a:sym typeface="+mn-ea"/>
            </a:endParaRPr>
          </a:p>
          <a:p>
            <a:pPr marL="0" indent="0"/>
            <a:r>
              <a:rPr lang="en-US" altLang="zh-CN" sz="1400">
                <a:ln>
                  <a:noFill/>
                </a:ln>
                <a:effectLst/>
                <a:uLnTx/>
                <a:uFillTx/>
                <a:ea typeface="宋体" panose="02010600030101010101" pitchFamily="2" charset="-122"/>
                <a:cs typeface="Arial" panose="020B0604020202020204" pitchFamily="34" charset="0"/>
                <a:sym typeface="+mn-ea"/>
              </a:rPr>
              <a:t>In case the donor of the mIAB-DU decides the F1AP setup for DU migration, the donor of the mIAB-DU triggers via F1 signalling the IAB node to perform the F1 Setup procedure for the DU migration. An OAM based solution is not excluded.</a:t>
            </a:r>
            <a:endParaRPr lang="en-US" altLang="zh-CN" sz="1400">
              <a:ln>
                <a:noFill/>
              </a:ln>
              <a:effectLst/>
              <a:uLnTx/>
              <a:uFillTx/>
              <a:ea typeface="宋体" panose="02010600030101010101" pitchFamily="2" charset="-122"/>
              <a:cs typeface="Arial" panose="020B0604020202020204" pitchFamily="34" charset="0"/>
              <a:sym typeface="+mn-ea"/>
            </a:endParaRPr>
          </a:p>
          <a:p>
            <a:pPr marL="0" indent="0"/>
            <a:r>
              <a:rPr lang="en-US" altLang="zh-CN" sz="1400">
                <a:ln>
                  <a:noFill/>
                </a:ln>
                <a:effectLst/>
                <a:uLnTx/>
                <a:uFillTx/>
                <a:ea typeface="宋体" panose="02010600030101010101" pitchFamily="2" charset="-122"/>
                <a:cs typeface="Arial" panose="020B0604020202020204" pitchFamily="34" charset="0"/>
                <a:sym typeface="+mn-ea"/>
              </a:rPr>
              <a:t>Focus first on the scenarios where Xn and IP connectivity are available between the source and target donors for IAB-MT HO and mIAB-DU migration.</a:t>
            </a:r>
            <a:endParaRPr lang="en-US" altLang="zh-CN" sz="1400">
              <a:ln>
                <a:noFill/>
              </a:ln>
              <a:effectLst/>
              <a:uLnTx/>
              <a:uFillTx/>
              <a:ea typeface="宋体" panose="02010600030101010101" pitchFamily="2" charset="-122"/>
              <a:cs typeface="Arial" panose="020B0604020202020204" pitchFamily="34" charset="0"/>
              <a:sym typeface="+mn-ea"/>
            </a:endParaRPr>
          </a:p>
          <a:p>
            <a:pPr marL="0" indent="0"/>
            <a:r>
              <a:rPr lang="en-US" altLang="zh-CN" sz="1400">
                <a:ln>
                  <a:noFill/>
                </a:ln>
                <a:effectLst/>
                <a:uLnTx/>
                <a:uFillTx/>
                <a:ea typeface="宋体" panose="02010600030101010101" pitchFamily="2" charset="-122"/>
                <a:cs typeface="Arial" panose="020B0604020202020204" pitchFamily="34" charset="0"/>
                <a:sym typeface="+mn-ea"/>
              </a:rPr>
              <a:t>PCI-change on the IAB-node can be supported via handover of connected UEs between cells using old and new PCI, respectively. PCI collision can be detected by the F1-terminating IAB-donor of the mobile IAB-node.</a:t>
            </a:r>
            <a:endParaRPr lang="en-US" altLang="zh-CN" sz="1400">
              <a:ln>
                <a:noFill/>
              </a:ln>
              <a:effectLst/>
              <a:uLnTx/>
              <a:uFillTx/>
              <a:ea typeface="宋体" panose="02010600030101010101" pitchFamily="2" charset="-122"/>
              <a:cs typeface="Arial" panose="020B0604020202020204" pitchFamily="34" charset="0"/>
              <a:sym typeface="+mn-ea"/>
            </a:endParaRPr>
          </a:p>
          <a:p>
            <a:pPr marL="0" indent="0"/>
            <a:r>
              <a:rPr lang="zh-CN" altLang="en-US" sz="1400">
                <a:ln>
                  <a:noFill/>
                </a:ln>
                <a:effectLst/>
                <a:uLnTx/>
                <a:uFillTx/>
                <a:ea typeface="宋体" panose="02010600030101010101" pitchFamily="2" charset="-122"/>
                <a:cs typeface="Arial" panose="020B0604020202020204" pitchFamily="34" charset="0"/>
                <a:sym typeface="+mn-ea"/>
              </a:rPr>
              <a:t>Static TAC solution is not pursued. RAN3 assumes that dynamic TAC solution should be supported. </a:t>
            </a:r>
            <a:endParaRPr lang="zh-CN" altLang="en-US" sz="1400">
              <a:ln>
                <a:noFill/>
              </a:ln>
              <a:effectLst/>
              <a:uLnTx/>
              <a:uFillTx/>
              <a:ea typeface="宋体" panose="02010600030101010101" pitchFamily="2" charset="-122"/>
              <a:cs typeface="Arial" panose="020B0604020202020204" pitchFamily="34" charset="0"/>
              <a:sym typeface="+mn-ea"/>
            </a:endParaRPr>
          </a:p>
          <a:p>
            <a:pPr marL="0" indent="0">
              <a:buNone/>
            </a:pPr>
            <a:r>
              <a:rPr lang="en-GB" sz="1400" b="1" u="sng">
                <a:ln>
                  <a:noFill/>
                </a:ln>
                <a:effectLst/>
                <a:uLnTx/>
                <a:uFillTx/>
                <a:cs typeface="Arial" panose="020B0604020202020204" pitchFamily="34" charset="0"/>
                <a:sym typeface="+mn-ea"/>
              </a:rPr>
              <a:t>Next steps</a:t>
            </a:r>
            <a:endParaRPr lang="en-GB" altLang="zh-CN" sz="1400" b="1" u="sng" dirty="0">
              <a:latin typeface="+mn-lt"/>
              <a:ea typeface="MS PGothic" panose="020B0600070205080204" pitchFamily="34" charset="-128"/>
              <a:cs typeface="+mn-cs"/>
            </a:endParaRPr>
          </a:p>
          <a:p>
            <a:pPr marL="0" indent="0">
              <a:lnSpc>
                <a:spcPct val="93000"/>
              </a:lnSpc>
              <a:spcBef>
                <a:spcPct val="15000"/>
              </a:spcBef>
              <a:spcAft>
                <a:spcPct val="15000"/>
              </a:spcAft>
            </a:pPr>
            <a:r>
              <a:rPr lang="en-US" altLang="en-US" sz="1400" dirty="0">
                <a:sym typeface="+mn-ea"/>
              </a:rPr>
              <a:t>Continue to work on stage2 and stage3.</a:t>
            </a:r>
            <a:endParaRPr lang="en-US" altLang="zh-CN" sz="1400" dirty="0">
              <a:ln>
                <a:noFill/>
              </a:ln>
              <a:effectLst/>
              <a:uLnTx/>
              <a:uFillTx/>
              <a:latin typeface="+mn-lt"/>
              <a:ea typeface="宋体" panose="02010600030101010101" pitchFamily="2" charset="-122"/>
              <a:cs typeface="Arial" panose="020B0604020202020204" pitchFamily="34" charset="0"/>
              <a:sym typeface="+mn-ea"/>
            </a:endParaRPr>
          </a:p>
        </p:txBody>
      </p:sp>
      <p:sp>
        <p:nvSpPr>
          <p:cNvPr id="66564" name="Slide Number Placeholder 3"/>
          <p:cNvSpPr txBox="1">
            <a:spLocks noGrp="1"/>
          </p:cNvSpPr>
          <p:nvPr>
            <p:ph type="sldNum" sz="quarter" idx="4"/>
          </p:nvPr>
        </p:nvSpPr>
        <p:spPr>
          <a:xfrm>
            <a:off x="8564563" y="6457950"/>
            <a:ext cx="395287" cy="222250"/>
          </a:xfrm>
          <a:noFill/>
          <a:ln>
            <a:noFill/>
          </a:ln>
        </p:spPr>
        <p:txBody>
          <a:bodyPr/>
          <a:lstStyle/>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Title 1"/>
          <p:cNvSpPr>
            <a:spLocks noGrp="1"/>
          </p:cNvSpPr>
          <p:nvPr>
            <p:ph type="title"/>
          </p:nvPr>
        </p:nvSpPr>
        <p:spPr>
          <a:xfrm>
            <a:off x="171450" y="179388"/>
            <a:ext cx="6770688" cy="563562"/>
          </a:xfrm>
        </p:spPr>
        <p:txBody>
          <a:bodyPr vert="horz" wrap="square" lIns="91440" tIns="45720" rIns="91440" bIns="45720" anchor="ctr" anchorCtr="0"/>
          <a:lstStyle/>
          <a:p>
            <a:r>
              <a:rPr lang="en-US" altLang="en-US" sz="3600" dirty="0"/>
              <a:t>R18 Mobility Enh. WI</a:t>
            </a:r>
            <a:endParaRPr lang="en-US" altLang="en-US" sz="3600" dirty="0"/>
          </a:p>
        </p:txBody>
      </p:sp>
      <p:sp>
        <p:nvSpPr>
          <p:cNvPr id="68611" name="Content Placeholder 2"/>
          <p:cNvSpPr>
            <a:spLocks noGrp="1"/>
          </p:cNvSpPr>
          <p:nvPr>
            <p:ph idx="1"/>
          </p:nvPr>
        </p:nvSpPr>
        <p:spPr>
          <a:xfrm>
            <a:off x="373063" y="830263"/>
            <a:ext cx="8388350" cy="5368925"/>
          </a:xfrm>
        </p:spPr>
        <p:txBody>
          <a:bodyPr vert="horz" wrap="square" lIns="91440" tIns="45720" rIns="91440" bIns="45720" anchor="t" anchorCtr="0"/>
          <a:lstStyle/>
          <a:p>
            <a:pPr marL="0" lvl="0" indent="0">
              <a:lnSpc>
                <a:spcPct val="93000"/>
              </a:lnSpc>
              <a:spcBef>
                <a:spcPct val="15000"/>
              </a:spcBef>
              <a:spcAft>
                <a:spcPct val="15000"/>
              </a:spcAft>
              <a:buSzPct val="100000"/>
              <a:buNone/>
              <a:defRPr/>
            </a:pPr>
            <a:r>
              <a:rPr lang="en-GB" altLang="zh-CN" sz="1600" b="1" u="sng" dirty="0">
                <a:cs typeface="Arial" panose="020B0604020202020204" pitchFamily="34" charset="0"/>
                <a:sym typeface="+mn-ea"/>
              </a:rPr>
              <a:t>Progress in the last quarter</a:t>
            </a:r>
            <a:endParaRPr lang="en-GB" altLang="zh-CN" sz="1600" b="1" u="sng" noProof="1">
              <a:cs typeface="Arial" panose="020B0604020202020204" pitchFamily="34" charset="0"/>
            </a:endParaRPr>
          </a:p>
          <a:p>
            <a:pPr marL="87630" lvl="0" indent="-87630">
              <a:lnSpc>
                <a:spcPct val="93000"/>
              </a:lnSpc>
              <a:spcBef>
                <a:spcPct val="15000"/>
              </a:spcBef>
              <a:spcAft>
                <a:spcPct val="15000"/>
              </a:spcAft>
              <a:buSzPct val="100000"/>
              <a:defRPr/>
            </a:pPr>
            <a:r>
              <a:rPr lang="en-US" altLang="zh-CN" sz="1600" dirty="0">
                <a:cs typeface="Arial" panose="020B0604020202020204" pitchFamily="34" charset="0"/>
                <a:sym typeface="+mn-ea"/>
              </a:rPr>
              <a:t>For L1/L2-triggered mobility, the high-level signalling procedures for both intra-DU and inter-DU cases are designed.</a:t>
            </a:r>
            <a:endParaRPr lang="en-US" altLang="zh-CN" sz="1600" dirty="0">
              <a:cs typeface="Arial" panose="020B0604020202020204" pitchFamily="34" charset="0"/>
              <a:sym typeface="+mn-ea"/>
            </a:endParaRPr>
          </a:p>
          <a:p>
            <a:pPr marL="87630" lvl="0" indent="-87630">
              <a:lnSpc>
                <a:spcPct val="93000"/>
              </a:lnSpc>
              <a:spcBef>
                <a:spcPct val="15000"/>
              </a:spcBef>
              <a:spcAft>
                <a:spcPct val="15000"/>
              </a:spcAft>
              <a:buSzPct val="100000"/>
              <a:defRPr/>
            </a:pPr>
            <a:r>
              <a:rPr lang="en-US" altLang="zh-CN" sz="1600" dirty="0">
                <a:cs typeface="Arial" panose="020B0604020202020204" pitchFamily="34" charset="0"/>
                <a:sym typeface="+mn-ea"/>
              </a:rPr>
              <a:t>RAN3 works on the same signaling procedure for both initial cell switch and subsequent cell switch for intra-DU L1/L2-triggered mobility.</a:t>
            </a:r>
            <a:endParaRPr lang="en-US" altLang="zh-CN" sz="1600" dirty="0">
              <a:cs typeface="Arial" panose="020B0604020202020204" pitchFamily="34" charset="0"/>
              <a:sym typeface="+mn-ea"/>
            </a:endParaRPr>
          </a:p>
          <a:p>
            <a:pPr marL="87630" lvl="0" indent="-87630">
              <a:lnSpc>
                <a:spcPct val="93000"/>
              </a:lnSpc>
              <a:spcBef>
                <a:spcPct val="15000"/>
              </a:spcBef>
              <a:spcAft>
                <a:spcPct val="15000"/>
              </a:spcAft>
              <a:buSzPct val="100000"/>
              <a:defRPr/>
            </a:pPr>
            <a:r>
              <a:rPr lang="en-US" altLang="zh-CN" sz="1600" dirty="0">
                <a:cs typeface="Arial" panose="020B0604020202020204" pitchFamily="34" charset="0"/>
                <a:sym typeface="+mn-ea"/>
              </a:rPr>
              <a:t>A reply LS R3-226829 regarding L1/L2-triggered mobility is agreed to be sent out to RAN1, RAN2 and RAN4.</a:t>
            </a:r>
            <a:endParaRPr lang="en-US" altLang="zh-CN" sz="1600" dirty="0">
              <a:cs typeface="Arial" panose="020B0604020202020204" pitchFamily="34" charset="0"/>
              <a:sym typeface="+mn-ea"/>
            </a:endParaRPr>
          </a:p>
          <a:p>
            <a:pPr marL="87630" lvl="0" indent="-87630">
              <a:lnSpc>
                <a:spcPct val="93000"/>
              </a:lnSpc>
              <a:spcBef>
                <a:spcPct val="15000"/>
              </a:spcBef>
              <a:spcAft>
                <a:spcPct val="15000"/>
              </a:spcAft>
              <a:buSzPct val="100000"/>
              <a:defRPr/>
            </a:pPr>
            <a:r>
              <a:rPr lang="en-US" altLang="zh-CN" sz="1600" dirty="0">
                <a:cs typeface="Arial" panose="020B0604020202020204" pitchFamily="34" charset="0"/>
                <a:sym typeface="+mn-ea"/>
              </a:rPr>
              <a:t>Direct data forwarding is supported by current specification, FFS on </a:t>
            </a:r>
            <a:r>
              <a:rPr lang="en-US" altLang="zh-CN" sz="1600">
                <a:cs typeface="Arial" panose="020B0604020202020204" pitchFamily="34" charset="0"/>
                <a:sym typeface="+mn-ea"/>
              </a:rPr>
              <a:t>further signaling </a:t>
            </a:r>
            <a:r>
              <a:rPr lang="en-US" altLang="zh-CN" sz="1600" dirty="0">
                <a:cs typeface="Arial" panose="020B0604020202020204" pitchFamily="34" charset="0"/>
                <a:sym typeface="+mn-ea"/>
              </a:rPr>
              <a:t>enhancement. Optimization on indirect data forwarding is by network implementation.</a:t>
            </a:r>
            <a:endParaRPr lang="en-US" altLang="zh-CN" sz="1600" dirty="0">
              <a:cs typeface="Arial" panose="020B0604020202020204" pitchFamily="34" charset="0"/>
              <a:sym typeface="+mn-ea"/>
            </a:endParaRPr>
          </a:p>
          <a:p>
            <a:pPr marL="87630" lvl="0" indent="-87630">
              <a:lnSpc>
                <a:spcPct val="93000"/>
              </a:lnSpc>
              <a:spcBef>
                <a:spcPct val="15000"/>
              </a:spcBef>
              <a:spcAft>
                <a:spcPct val="15000"/>
              </a:spcAft>
              <a:buSzPct val="100000"/>
              <a:defRPr/>
            </a:pPr>
            <a:r>
              <a:rPr lang="en-US" altLang="zh-CN" sz="1600" dirty="0">
                <a:cs typeface="Arial" panose="020B0604020202020204" pitchFamily="34" charset="0"/>
                <a:sym typeface="+mn-ea"/>
              </a:rPr>
              <a:t>RAN3 acknowledges unnecessary signaling exchange between MN and the target SN would cause inefficiency and extra latency for CHO + NR-DC, the solution is FFS.</a:t>
            </a:r>
            <a:endParaRPr lang="en-US" altLang="zh-CN" sz="1600" dirty="0">
              <a:cs typeface="Arial" panose="020B0604020202020204" pitchFamily="34" charset="0"/>
              <a:sym typeface="+mn-ea"/>
            </a:endParaRPr>
          </a:p>
          <a:p>
            <a:pPr marL="87630" lvl="0" indent="-87630">
              <a:lnSpc>
                <a:spcPct val="93000"/>
              </a:lnSpc>
              <a:spcBef>
                <a:spcPct val="15000"/>
              </a:spcBef>
              <a:spcAft>
                <a:spcPct val="15000"/>
              </a:spcAft>
              <a:buSzPct val="100000"/>
              <a:defRPr/>
            </a:pPr>
            <a:r>
              <a:rPr lang="en-US" altLang="zh-CN" sz="1600" dirty="0">
                <a:cs typeface="Arial" panose="020B0604020202020204" pitchFamily="34" charset="0"/>
                <a:sym typeface="+mn-ea"/>
              </a:rPr>
              <a:t>The issue on new problem of CHO with multiple SCGs at the target side is FFS.</a:t>
            </a:r>
            <a:endParaRPr lang="en-US" altLang="zh-CN" sz="1600" dirty="0">
              <a:cs typeface="Arial" panose="020B0604020202020204" pitchFamily="34" charset="0"/>
              <a:sym typeface="+mn-ea"/>
            </a:endParaRPr>
          </a:p>
          <a:p>
            <a:pPr marL="87630" lvl="0" indent="-87630">
              <a:lnSpc>
                <a:spcPct val="93000"/>
              </a:lnSpc>
              <a:spcBef>
                <a:spcPct val="15000"/>
              </a:spcBef>
              <a:spcAft>
                <a:spcPct val="15000"/>
              </a:spcAft>
              <a:buSzPct val="100000"/>
              <a:defRPr/>
            </a:pPr>
            <a:r>
              <a:rPr lang="en-US" altLang="zh-CN" sz="1600" dirty="0">
                <a:cs typeface="Arial" panose="020B0604020202020204" pitchFamily="34" charset="0"/>
                <a:sym typeface="+mn-ea"/>
              </a:rPr>
              <a:t>WA: In CHO with (multiple) SCG configuration, the (candidate) SN can acknowledge whether it has direct data forwarding path with source SN. If existed, it can assign the same data forwarding address for multiple data forwarding paths, otherwise, it is up to the candidate SN implementation.</a:t>
            </a:r>
            <a:endParaRPr lang="en-US" altLang="zh-CN" sz="1600" noProof="1">
              <a:cs typeface="Arial" panose="020B0604020202020204" pitchFamily="34" charset="0"/>
              <a:sym typeface="+mn-ea"/>
            </a:endParaRPr>
          </a:p>
          <a:p>
            <a:pPr marL="0" lvl="0" indent="0">
              <a:lnSpc>
                <a:spcPct val="93000"/>
              </a:lnSpc>
              <a:spcBef>
                <a:spcPct val="15000"/>
              </a:spcBef>
              <a:spcAft>
                <a:spcPct val="15000"/>
              </a:spcAft>
              <a:buSzPct val="100000"/>
              <a:buNone/>
              <a:defRPr/>
            </a:pPr>
            <a:r>
              <a:rPr lang="en-GB" sz="1600" b="1" u="sng" dirty="0">
                <a:ln>
                  <a:noFill/>
                </a:ln>
                <a:effectLst/>
                <a:uLnTx/>
                <a:uFillTx/>
                <a:cs typeface="Arial" panose="020B0604020202020204" pitchFamily="34" charset="0"/>
                <a:sym typeface="+mn-ea"/>
              </a:rPr>
              <a:t>Impacts and dependencies on other WGs</a:t>
            </a:r>
            <a:endParaRPr lang="en-GB" altLang="zh-CN" sz="1600" b="1" u="sng" noProof="1">
              <a:cs typeface="Arial" panose="020B0604020202020204" pitchFamily="34" charset="0"/>
            </a:endParaRPr>
          </a:p>
          <a:p>
            <a:pPr marL="87630" lvl="0" indent="-87630">
              <a:lnSpc>
                <a:spcPct val="93000"/>
              </a:lnSpc>
              <a:spcBef>
                <a:spcPct val="15000"/>
              </a:spcBef>
              <a:spcAft>
                <a:spcPct val="15000"/>
              </a:spcAft>
              <a:buSzPct val="100000"/>
              <a:defRPr/>
            </a:pPr>
            <a:r>
              <a:rPr lang="en-US" altLang="zh-CN" sz="1600" dirty="0">
                <a:sym typeface="+mn-ea"/>
              </a:rPr>
              <a:t>More RAN2 input is expected and helpful.</a:t>
            </a:r>
            <a:endParaRPr lang="en-US" altLang="zh-CN" sz="1600" noProof="1"/>
          </a:p>
          <a:p>
            <a:pPr marL="0" lvl="0" indent="0">
              <a:lnSpc>
                <a:spcPct val="93000"/>
              </a:lnSpc>
              <a:spcBef>
                <a:spcPct val="15000"/>
              </a:spcBef>
              <a:spcAft>
                <a:spcPct val="15000"/>
              </a:spcAft>
              <a:buSzPct val="100000"/>
              <a:buNone/>
              <a:defRPr/>
            </a:pPr>
            <a:r>
              <a:rPr lang="en-GB" altLang="zh-CN" sz="1600" b="1" u="sng" dirty="0">
                <a:cs typeface="Arial" panose="020B0604020202020204" pitchFamily="34" charset="0"/>
                <a:sym typeface="+mn-ea"/>
              </a:rPr>
              <a:t>Next steps</a:t>
            </a:r>
            <a:endParaRPr lang="en-GB" altLang="zh-CN" sz="1600" b="1" u="sng" dirty="0">
              <a:cs typeface="Arial" panose="020B0604020202020204" pitchFamily="34" charset="0"/>
              <a:sym typeface="+mn-ea"/>
            </a:endParaRPr>
          </a:p>
          <a:p>
            <a:pPr marL="87630" lvl="0" indent="-87630">
              <a:lnSpc>
                <a:spcPct val="93000"/>
              </a:lnSpc>
              <a:spcBef>
                <a:spcPct val="15000"/>
              </a:spcBef>
              <a:spcAft>
                <a:spcPct val="15000"/>
              </a:spcAft>
              <a:buSzPct val="100000"/>
              <a:defRPr/>
            </a:pPr>
            <a:r>
              <a:rPr lang="en-US" altLang="en-US" sz="1600" dirty="0">
                <a:sym typeface="+mn-ea"/>
              </a:rPr>
              <a:t>Continue to work on stage2 and stage3.</a:t>
            </a:r>
            <a:endParaRPr kumimoji="0" lang="en-GB" sz="1600" b="1" i="0" u="sng"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lang="en-US" altLang="en-US" sz="1600" dirty="0">
              <a:latin typeface="+mn-lt"/>
              <a:ea typeface="MS PGothic" panose="020B0600070205080204" pitchFamily="34" charset="-128"/>
              <a:cs typeface="+mn-cs"/>
            </a:endParaRPr>
          </a:p>
        </p:txBody>
      </p:sp>
      <p:sp>
        <p:nvSpPr>
          <p:cNvPr id="68612" name="Slide Number Placeholder 3"/>
          <p:cNvSpPr txBox="1">
            <a:spLocks noGrp="1"/>
          </p:cNvSpPr>
          <p:nvPr>
            <p:ph type="sldNum" sz="quarter" idx="4"/>
          </p:nvPr>
        </p:nvSpPr>
        <p:spPr>
          <a:xfrm>
            <a:off x="8564563" y="6457950"/>
            <a:ext cx="395287" cy="222250"/>
          </a:xfrm>
          <a:noFill/>
          <a:ln>
            <a:noFill/>
          </a:ln>
        </p:spPr>
        <p:txBody>
          <a:bodyPr/>
          <a:lstStyle/>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Title 1"/>
          <p:cNvSpPr>
            <a:spLocks noGrp="1"/>
          </p:cNvSpPr>
          <p:nvPr>
            <p:ph type="title"/>
          </p:nvPr>
        </p:nvSpPr>
        <p:spPr>
          <a:xfrm>
            <a:off x="0" y="179705"/>
            <a:ext cx="6948805" cy="563245"/>
          </a:xfrm>
        </p:spPr>
        <p:txBody>
          <a:bodyPr vert="horz" wrap="square" lIns="91440" tIns="45720" rIns="91440" bIns="45720" anchor="ctr" anchorCtr="0"/>
          <a:lstStyle/>
          <a:p>
            <a:r>
              <a:rPr lang="en-US" altLang="en-US" sz="3600" dirty="0"/>
              <a:t>R18 MBS WI</a:t>
            </a:r>
            <a:endParaRPr lang="en-US" altLang="en-US" sz="3600" dirty="0"/>
          </a:p>
        </p:txBody>
      </p:sp>
      <p:sp>
        <p:nvSpPr>
          <p:cNvPr id="37891" name="Content Placeholder 2"/>
          <p:cNvSpPr>
            <a:spLocks noGrp="1"/>
          </p:cNvSpPr>
          <p:nvPr>
            <p:ph idx="1"/>
          </p:nvPr>
        </p:nvSpPr>
        <p:spPr>
          <a:xfrm>
            <a:off x="373063" y="830263"/>
            <a:ext cx="8388350" cy="5540375"/>
          </a:xfrm>
        </p:spPr>
        <p:txBody>
          <a:bodyPr vert="horz" wrap="square" lIns="91440" tIns="45720" rIns="91440" bIns="45720" numCol="1" anchor="t" anchorCtr="0" compatLnSpc="1"/>
          <a:lstStyle/>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lang="en-GB" sz="1400" b="1" u="sng" dirty="0">
                <a:ln>
                  <a:noFill/>
                </a:ln>
                <a:effectLst/>
                <a:uLnTx/>
                <a:uFillTx/>
                <a:cs typeface="Arial" panose="020B0604020202020204" pitchFamily="34" charset="0"/>
                <a:sym typeface="+mn-ea"/>
              </a:rPr>
              <a:t>Progress in the last quarter</a:t>
            </a:r>
            <a:endParaRPr kumimoji="0" lang="en-GB" sz="1400" b="1" i="0" u="sng"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400" dirty="0">
                <a:cs typeface="Arial" panose="020B0604020202020204" pitchFamily="34" charset="0"/>
                <a:sym typeface="+mn-ea"/>
              </a:rPr>
              <a:t>Coordination among WG (SA2/RAN2/RAN3) on network sharing solutions;</a:t>
            </a:r>
            <a:endParaRPr lang="en-US" altLang="zh-CN" sz="1400" dirty="0">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400" dirty="0">
                <a:cs typeface="Arial" panose="020B0604020202020204" pitchFamily="34" charset="0"/>
                <a:sym typeface="+mn-ea"/>
              </a:rPr>
              <a:t>Principle identified for network sharing (e.g., backward compatibility; dynamics in network sharing for MOCN; MB-SMF/AF/MBSF is not aware which NG-RAN node or which cell within a NG-RAN node is shared);</a:t>
            </a:r>
            <a:endParaRPr lang="en-US" altLang="zh-CN" sz="1400" noProof="1">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400" dirty="0">
                <a:ln>
                  <a:noFill/>
                </a:ln>
                <a:effectLst/>
                <a:uLnTx/>
                <a:uFillTx/>
                <a:cs typeface="Arial" panose="020B0604020202020204" pitchFamily="34" charset="0"/>
                <a:sym typeface="+mn-ea"/>
              </a:rPr>
              <a:t>How RAN handles different info from 5GC in case of MOCN (e.g</a:t>
            </a:r>
            <a:r>
              <a:rPr lang="en-US" altLang="zh-CN" sz="1400" dirty="0">
                <a:cs typeface="Arial" panose="020B0604020202020204" pitchFamily="34" charset="0"/>
                <a:sym typeface="+mn-ea"/>
              </a:rPr>
              <a:t>., </a:t>
            </a:r>
            <a:r>
              <a:rPr lang="en-US" altLang="zh-CN" sz="1400" dirty="0">
                <a:ln>
                  <a:noFill/>
                </a:ln>
                <a:effectLst/>
                <a:uLnTx/>
                <a:uFillTx/>
                <a:cs typeface="Arial" panose="020B0604020202020204" pitchFamily="34" charset="0"/>
                <a:sym typeface="+mn-ea"/>
              </a:rPr>
              <a:t>It is up to the NG-RAN node implementation on how to handle different QoS parameters for the same service from different PLMNs in case different QoS parameters for the same service are received);</a:t>
            </a:r>
            <a:endParaRPr lang="en-US" altLang="zh-CN" sz="1400" dirty="0">
              <a:ln>
                <a:noFill/>
              </a:ln>
              <a:effectLst/>
              <a:uLnTx/>
              <a:uFillTx/>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kumimoji="0" lang="en-US" altLang="zh-CN" sz="1400" b="0" i="0" u="none"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sym typeface="+mn-ea"/>
              </a:rPr>
              <a:t>Network sharing for MBS in case of local MBS service and location dependent MBS service;</a:t>
            </a:r>
            <a:endParaRPr kumimoji="0" lang="en-US" altLang="zh-CN" sz="1400" b="0" i="0" u="none"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400" noProof="1">
                <a:cs typeface="Arial" panose="020B0604020202020204" pitchFamily="34" charset="0"/>
                <a:sym typeface="+mn-ea"/>
              </a:rPr>
              <a:t>NG-U options in case of MOCN;</a:t>
            </a:r>
            <a:endParaRPr lang="en-US" altLang="zh-CN" sz="1400" noProof="1">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kumimoji="0" lang="en-US" altLang="zh-CN" sz="1400" b="0" i="0" u="none"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sym typeface="+mn-ea"/>
              </a:rPr>
              <a:t>F1</a:t>
            </a:r>
            <a:r>
              <a:rPr lang="en-US" altLang="zh-CN" sz="1400" noProof="1">
                <a:cs typeface="Arial" panose="020B0604020202020204" pitchFamily="34" charset="0"/>
                <a:sym typeface="+mn-ea"/>
              </a:rPr>
              <a:t>AP options in case of MOCN and multiple cell-ID broadcast.</a:t>
            </a:r>
            <a:endParaRPr kumimoji="0" lang="en-US" altLang="zh-CN" sz="1400" b="0" i="0" u="none"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sym typeface="+mn-ea"/>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lang="en-GB" sz="1400" b="1" u="sng" dirty="0">
                <a:ln>
                  <a:noFill/>
                </a:ln>
                <a:effectLst/>
                <a:uLnTx/>
                <a:uFillTx/>
                <a:cs typeface="Arial" panose="020B0604020202020204" pitchFamily="34" charset="0"/>
                <a:sym typeface="+mn-ea"/>
              </a:rPr>
              <a:t>Impacts and dependencies on other WGs</a:t>
            </a:r>
            <a:endParaRPr kumimoji="0" lang="en-GB" sz="1400" b="1" i="0" u="sng"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endParaRPr>
          </a:p>
          <a:p>
            <a:pPr marL="87630" indent="-87630">
              <a:lnSpc>
                <a:spcPct val="93000"/>
              </a:lnSpc>
              <a:spcBef>
                <a:spcPct val="15000"/>
              </a:spcBef>
              <a:spcAft>
                <a:spcPct val="15000"/>
              </a:spcAft>
              <a:buSzPct val="100000"/>
              <a:defRPr/>
            </a:pPr>
            <a:r>
              <a:rPr lang="en-GB" altLang="zh-CN" sz="1400" dirty="0"/>
              <a:t>Wait for SA2 on solution down-selection for network sharing for MBS broadcast.</a:t>
            </a:r>
            <a:endParaRPr lang="en-GB" altLang="zh-CN" sz="1400" dirty="0"/>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lang="en-GB" sz="1400" b="1" u="sng" dirty="0">
                <a:ln>
                  <a:noFill/>
                </a:ln>
                <a:effectLst/>
                <a:uLnTx/>
                <a:uFillTx/>
                <a:cs typeface="Arial" panose="020B0604020202020204" pitchFamily="34" charset="0"/>
                <a:sym typeface="+mn-ea"/>
              </a:rPr>
              <a:t>Next steps</a:t>
            </a:r>
            <a:endParaRPr kumimoji="0" lang="en-GB" sz="1400" b="1" i="0" u="sng"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endParaRPr>
          </a:p>
          <a:p>
            <a:pPr marL="87630" indent="-87630">
              <a:lnSpc>
                <a:spcPct val="93000"/>
              </a:lnSpc>
              <a:spcBef>
                <a:spcPct val="15000"/>
              </a:spcBef>
              <a:spcAft>
                <a:spcPct val="15000"/>
              </a:spcAft>
              <a:buSzPct val="100000"/>
              <a:defRPr/>
            </a:pPr>
            <a:r>
              <a:rPr lang="en-US" altLang="zh-CN" sz="1400" dirty="0"/>
              <a:t>Further study on how to handle different area session IDs allocated from different PLMNs, whether and how to handle different service areas associated with the area session IDs, in case of network sharing for MBS;</a:t>
            </a:r>
            <a:endParaRPr lang="en-US" altLang="zh-CN" sz="1400" dirty="0"/>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400" dirty="0">
                <a:sym typeface="+mn-ea"/>
              </a:rPr>
              <a:t>Further study how many NG-U tunnels to be set up in case of MOCN;</a:t>
            </a:r>
            <a:endParaRPr lang="en-US" altLang="zh-CN" sz="1400" dirty="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400" noProof="0" dirty="0">
                <a:ln>
                  <a:noFill/>
                </a:ln>
                <a:effectLst/>
                <a:uLnTx/>
                <a:uFillTx/>
                <a:sym typeface="+mn-ea"/>
              </a:rPr>
              <a:t>Further study single or multiple F1AP signaling in case of MOCN;</a:t>
            </a:r>
            <a:endParaRPr lang="en-US" altLang="zh-CN" sz="1400" noProof="0" dirty="0">
              <a:ln>
                <a:noFill/>
              </a:ln>
              <a:effectLst/>
              <a:uLnTx/>
              <a:uFillTx/>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400" noProof="0" dirty="0">
                <a:ln>
                  <a:noFill/>
                </a:ln>
                <a:effectLst/>
                <a:uLnTx/>
                <a:uFillTx/>
                <a:sym typeface="+mn-ea"/>
              </a:rPr>
              <a:t>Per multicast session level or per UE level from 5GC is needed?</a:t>
            </a:r>
            <a:endParaRPr lang="en-US" altLang="zh-CN" sz="1400" noProof="0" dirty="0">
              <a:ln>
                <a:noFill/>
              </a:ln>
              <a:effectLst/>
              <a:uLnTx/>
              <a:uFillTx/>
              <a:sym typeface="+mn-ea"/>
            </a:endParaRPr>
          </a:p>
          <a:p>
            <a:pPr marL="87630" indent="-87630">
              <a:lnSpc>
                <a:spcPct val="93000"/>
              </a:lnSpc>
              <a:spcBef>
                <a:spcPct val="15000"/>
              </a:spcBef>
              <a:spcAft>
                <a:spcPct val="15000"/>
              </a:spcAft>
              <a:buSzPct val="100000"/>
              <a:defRPr/>
            </a:pPr>
            <a:r>
              <a:rPr lang="en-US" altLang="zh-CN" sz="1400" noProof="0" dirty="0">
                <a:ln>
                  <a:noFill/>
                </a:ln>
                <a:effectLst/>
                <a:uLnTx/>
                <a:uFillTx/>
                <a:sym typeface="+mn-ea"/>
              </a:rPr>
              <a:t>Further study RRC_INACTIVE support in RAN3 based on latest RAN2 progress on PTM config delivery.</a:t>
            </a:r>
            <a:endParaRPr lang="en-US" altLang="zh-CN" sz="1400" noProof="0" dirty="0">
              <a:ln>
                <a:noFill/>
              </a:ln>
              <a:effectLst/>
              <a:uLnTx/>
              <a:uFillTx/>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lang="en-US" altLang="zh-CN" sz="1400" noProof="0" dirty="0">
              <a:ln>
                <a:noFill/>
              </a:ln>
              <a:effectLst/>
              <a:uLnTx/>
              <a:uFillTx/>
              <a:sym typeface="+mn-ea"/>
            </a:endParaRPr>
          </a:p>
          <a:p>
            <a:pPr marL="742950" marR="0" lvl="1" indent="-285750" algn="l" defTabSz="914400" rtl="0" eaLnBrk="0" fontAlgn="base" latinLnBrk="0" hangingPunct="0">
              <a:lnSpc>
                <a:spcPct val="100000"/>
              </a:lnSpc>
              <a:spcBef>
                <a:spcPct val="20000"/>
              </a:spcBef>
              <a:spcAft>
                <a:spcPct val="0"/>
              </a:spcAft>
              <a:buClr>
                <a:srgbClr val="72AF2F"/>
              </a:buClr>
              <a:buSzTx/>
              <a:buFont typeface="Wingdings" panose="05000000000000000000" pitchFamily="2" charset="2"/>
              <a:buChar char="Ø"/>
              <a:defRPr/>
            </a:pPr>
            <a:endParaRPr kumimoji="0" lang="en-US" altLang="en-US" sz="1600" b="0" i="0" u="none" strike="noStrike" kern="0" cap="none" spc="0" normalizeH="0" baseline="0" noProof="0" dirty="0">
              <a:ln>
                <a:noFill/>
              </a:ln>
              <a:solidFill>
                <a:schemeClr val="tx1"/>
              </a:solidFill>
              <a:effectLst/>
              <a:uLnTx/>
              <a:uFillTx/>
              <a:latin typeface="+mn-lt"/>
              <a:ea typeface="MS PGothic" panose="020B0600070205080204" pitchFamily="34" charset="-128"/>
            </a:endParaRPr>
          </a:p>
          <a:p>
            <a:pPr marL="342900" marR="0" lvl="0" indent="-342900" algn="l" defTabSz="914400" rtl="0" eaLnBrk="0" fontAlgn="base" latinLnBrk="0" hangingPunct="0">
              <a:lnSpc>
                <a:spcPct val="100000"/>
              </a:lnSpc>
              <a:spcBef>
                <a:spcPct val="20000"/>
              </a:spcBef>
              <a:spcAft>
                <a:spcPct val="0"/>
              </a:spcAft>
              <a:buClr>
                <a:srgbClr val="C00000"/>
              </a:buClr>
              <a:buSzTx/>
              <a:buFontTx/>
              <a:buBlip>
                <a:blip r:embed="rId1"/>
              </a:buBlip>
              <a:defRPr/>
            </a:pPr>
            <a:endParaRPr kumimoji="0" lang="en-US" altLang="en-US" sz="1600" b="0" i="0" u="none" strike="noStrike" kern="0" cap="none" spc="0" normalizeH="0" baseline="0" noProof="0" dirty="0">
              <a:ln>
                <a:noFill/>
              </a:ln>
              <a:solidFill>
                <a:schemeClr val="tx1"/>
              </a:solidFill>
              <a:effectLst/>
              <a:uLnTx/>
              <a:uFillTx/>
              <a:latin typeface="+mn-lt"/>
              <a:ea typeface="MS PGothic" panose="020B0600070205080204" pitchFamily="34" charset="-128"/>
              <a:cs typeface="+mn-cs"/>
            </a:endParaRPr>
          </a:p>
        </p:txBody>
      </p:sp>
      <p:sp>
        <p:nvSpPr>
          <p:cNvPr id="72708" name="Slide Number Placeholder 3"/>
          <p:cNvSpPr txBox="1">
            <a:spLocks noGrp="1"/>
          </p:cNvSpPr>
          <p:nvPr>
            <p:ph type="sldNum" sz="quarter" idx="4"/>
          </p:nvPr>
        </p:nvSpPr>
        <p:spPr>
          <a:xfrm>
            <a:off x="8564563" y="6457950"/>
            <a:ext cx="395287" cy="222250"/>
          </a:xfrm>
          <a:noFill/>
          <a:ln>
            <a:noFill/>
          </a:ln>
        </p:spPr>
        <p:txBody>
          <a:bodyPr/>
          <a:lstStyle/>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Title 1"/>
          <p:cNvSpPr>
            <a:spLocks noGrp="1"/>
          </p:cNvSpPr>
          <p:nvPr>
            <p:ph type="title"/>
          </p:nvPr>
        </p:nvSpPr>
        <p:spPr>
          <a:xfrm>
            <a:off x="0" y="179388"/>
            <a:ext cx="6770688" cy="563562"/>
          </a:xfrm>
        </p:spPr>
        <p:txBody>
          <a:bodyPr vert="horz" wrap="square" lIns="91440" tIns="45720" rIns="91440" bIns="45720" anchor="ctr" anchorCtr="0"/>
          <a:lstStyle/>
          <a:p>
            <a:r>
              <a:rPr lang="en-US" altLang="en-US" sz="3600" dirty="0"/>
              <a:t>R18 Sidelink Relay WI</a:t>
            </a:r>
            <a:endParaRPr lang="en-US" altLang="en-US" sz="3600" dirty="0"/>
          </a:p>
        </p:txBody>
      </p:sp>
      <p:sp>
        <p:nvSpPr>
          <p:cNvPr id="78851" name="Content Placeholder 2"/>
          <p:cNvSpPr>
            <a:spLocks noGrp="1"/>
          </p:cNvSpPr>
          <p:nvPr>
            <p:ph idx="1"/>
          </p:nvPr>
        </p:nvSpPr>
        <p:spPr>
          <a:xfrm>
            <a:off x="373063" y="742950"/>
            <a:ext cx="8388350" cy="4835525"/>
          </a:xfrm>
        </p:spPr>
        <p:txBody>
          <a:bodyPr vert="horz" wrap="square" lIns="91440" tIns="45720" rIns="91440" bIns="45720" anchor="t" anchorCtr="0"/>
          <a:lstStyle/>
          <a:p>
            <a:pPr marL="0" indent="0">
              <a:lnSpc>
                <a:spcPct val="83000"/>
              </a:lnSpc>
              <a:spcBef>
                <a:spcPct val="15000"/>
              </a:spcBef>
              <a:spcAft>
                <a:spcPct val="15000"/>
              </a:spcAft>
              <a:buNone/>
            </a:pPr>
            <a:r>
              <a:rPr lang="en-GB" altLang="zh-CN" sz="1400" b="1" u="sng" dirty="0">
                <a:sym typeface="+mn-ea"/>
              </a:rPr>
              <a:t>Progress in the last quarter</a:t>
            </a:r>
            <a:endParaRPr lang="en-GB" altLang="zh-CN" sz="1400" b="1" u="sng" dirty="0">
              <a:latin typeface="+mn-lt"/>
              <a:ea typeface="MS PGothic" panose="020B0600070205080204" pitchFamily="34" charset="-128"/>
              <a:cs typeface="+mn-cs"/>
            </a:endParaRPr>
          </a:p>
          <a:p>
            <a:pPr marL="0" indent="0">
              <a:lnSpc>
                <a:spcPct val="93000"/>
              </a:lnSpc>
              <a:spcBef>
                <a:spcPct val="15000"/>
              </a:spcBef>
              <a:spcAft>
                <a:spcPct val="15000"/>
              </a:spcAft>
            </a:pPr>
            <a:r>
              <a:rPr lang="en-US" altLang="zh-CN" sz="1400">
                <a:ln>
                  <a:noFill/>
                </a:ln>
                <a:solidFill>
                  <a:schemeClr val="tx1"/>
                </a:solidFill>
                <a:effectLst/>
                <a:uLnTx/>
                <a:uFillTx/>
                <a:ea typeface="+mn-ea"/>
                <a:cs typeface="Arial" panose="020B0604020202020204" pitchFamily="34" charset="0"/>
                <a:sym typeface="+mn-ea"/>
              </a:rPr>
              <a:t>RAN3 reply SA2’s LS on authorization for U2U relay that RAN3 currently considers that there is no need to provide the authorization information for UE-to-UE Relay operation to the NG-RAN. But RAN3 could enhance the "5G ProSe authorised" information, if needed, based on the RAN2’s progress.</a:t>
            </a:r>
            <a:endParaRPr lang="en-US" altLang="zh-CN" sz="1400">
              <a:ln>
                <a:noFill/>
              </a:ln>
              <a:solidFill>
                <a:schemeClr val="tx1"/>
              </a:solidFill>
              <a:effectLst/>
              <a:uLnTx/>
              <a:uFillTx/>
              <a:ea typeface="+mn-ea"/>
              <a:cs typeface="Arial" panose="020B0604020202020204" pitchFamily="34" charset="0"/>
              <a:sym typeface="+mn-ea"/>
            </a:endParaRPr>
          </a:p>
          <a:p>
            <a:pPr marL="0" indent="0">
              <a:lnSpc>
                <a:spcPct val="93000"/>
              </a:lnSpc>
              <a:spcBef>
                <a:spcPct val="15000"/>
              </a:spcBef>
              <a:spcAft>
                <a:spcPct val="15000"/>
              </a:spcAft>
            </a:pPr>
            <a:r>
              <a:rPr lang="en-US" altLang="zh-CN" sz="1400">
                <a:ln>
                  <a:noFill/>
                </a:ln>
                <a:effectLst/>
                <a:uLnTx/>
                <a:uFillTx/>
                <a:ea typeface="+mn-ea"/>
                <a:cs typeface="Arial" panose="020B0604020202020204" pitchFamily="34" charset="0"/>
                <a:sym typeface="+mn-ea"/>
              </a:rPr>
              <a:t>Source gNB selects the target path type (direct or indirect).   </a:t>
            </a:r>
            <a:r>
              <a:rPr lang="en-US" altLang="zh-CN" sz="1400">
                <a:ln>
                  <a:noFill/>
                </a:ln>
                <a:solidFill>
                  <a:schemeClr val="tx1"/>
                </a:solidFill>
                <a:effectLst/>
                <a:uLnTx/>
                <a:uFillTx/>
                <a:ea typeface="+mn-ea"/>
                <a:cs typeface="Arial" panose="020B0604020202020204" pitchFamily="34" charset="0"/>
                <a:sym typeface="+mn-ea"/>
              </a:rPr>
              <a:t>For direct/indirect to indirect path switching, enhance Xn: HANDOVER REQUEST to include at least the Remote UE L2 ID and Relay UE L2 ID. FFS whether to include a single Target Relay L2 ID or a list of Target candidate Relay L2 IDs.</a:t>
            </a:r>
            <a:endParaRPr lang="en-US" altLang="zh-CN" sz="1400">
              <a:ln>
                <a:noFill/>
              </a:ln>
              <a:solidFill>
                <a:schemeClr val="tx1"/>
              </a:solidFill>
              <a:effectLst/>
              <a:uLnTx/>
              <a:uFillTx/>
              <a:ea typeface="+mn-ea"/>
              <a:cs typeface="Arial" panose="020B0604020202020204" pitchFamily="34" charset="0"/>
              <a:sym typeface="+mn-ea"/>
            </a:endParaRPr>
          </a:p>
          <a:p>
            <a:pPr marL="0" indent="0">
              <a:lnSpc>
                <a:spcPct val="93000"/>
              </a:lnSpc>
              <a:spcBef>
                <a:spcPct val="15000"/>
              </a:spcBef>
              <a:spcAft>
                <a:spcPct val="15000"/>
              </a:spcAft>
            </a:pPr>
            <a:r>
              <a:rPr lang="en-US" altLang="zh-CN" sz="1400">
                <a:ln>
                  <a:noFill/>
                </a:ln>
                <a:solidFill>
                  <a:schemeClr val="tx1"/>
                </a:solidFill>
                <a:effectLst/>
                <a:uLnTx/>
                <a:uFillTx/>
                <a:ea typeface="+mn-ea"/>
                <a:cs typeface="Arial" panose="020B0604020202020204" pitchFamily="34" charset="0"/>
                <a:sym typeface="+mn-ea"/>
              </a:rPr>
              <a:t>For the multi-path support, the gNB-CU takes the responsibility to decide the addition/ modification/release of the path. For intra-DU and inter-DU cases, the UE Context Setup / Modification procedure can be reused to configure the 2nd path with possible enhancements. The details will be discussed based on RAN2 progress.</a:t>
            </a:r>
            <a:endParaRPr lang="en-US" altLang="zh-CN" sz="1400">
              <a:ln>
                <a:noFill/>
              </a:ln>
              <a:solidFill>
                <a:schemeClr val="tx1"/>
              </a:solidFill>
              <a:effectLst/>
              <a:uLnTx/>
              <a:uFillTx/>
              <a:ea typeface="+mn-ea"/>
              <a:cs typeface="Arial" panose="020B0604020202020204" pitchFamily="34" charset="0"/>
              <a:sym typeface="+mn-ea"/>
            </a:endParaRPr>
          </a:p>
          <a:p>
            <a:pPr marL="0" indent="0">
              <a:lnSpc>
                <a:spcPct val="93000"/>
              </a:lnSpc>
              <a:spcBef>
                <a:spcPct val="15000"/>
              </a:spcBef>
              <a:spcAft>
                <a:spcPct val="15000"/>
              </a:spcAft>
            </a:pPr>
            <a:r>
              <a:rPr lang="en-US" altLang="zh-CN" sz="1400">
                <a:ln>
                  <a:noFill/>
                </a:ln>
                <a:solidFill>
                  <a:schemeClr val="tx1"/>
                </a:solidFill>
                <a:effectLst/>
                <a:uLnTx/>
                <a:uFillTx/>
                <a:ea typeface="+mn-ea"/>
                <a:cs typeface="Arial" panose="020B0604020202020204" pitchFamily="34" charset="0"/>
                <a:sym typeface="+mn-ea"/>
              </a:rPr>
              <a:t>The gNB-CU is responsible to determine the data split among two paths for a DRB for both intra-DU and inter-DU cases. For intra-DU case, two F1-U tunnels are setup between CU and DU for a split DRB. FFS on how to support the multi-path delivery of split SRB.  WA: For inter-DU case, legacy DC based data split/duplication mechanism can be reused as baseline for split DRB/SRB.</a:t>
            </a:r>
            <a:endParaRPr lang="en-US" altLang="zh-CN" sz="1400">
              <a:ln>
                <a:noFill/>
              </a:ln>
              <a:solidFill>
                <a:schemeClr val="tx1"/>
              </a:solidFill>
              <a:effectLst/>
              <a:uLnTx/>
              <a:uFillTx/>
              <a:ea typeface="+mn-ea"/>
              <a:cs typeface="Arial" panose="020B0604020202020204" pitchFamily="34" charset="0"/>
              <a:sym typeface="+mn-ea"/>
            </a:endParaRPr>
          </a:p>
          <a:p>
            <a:pPr marL="0" indent="0">
              <a:lnSpc>
                <a:spcPct val="93000"/>
              </a:lnSpc>
              <a:spcBef>
                <a:spcPct val="15000"/>
              </a:spcBef>
              <a:spcAft>
                <a:spcPct val="15000"/>
              </a:spcAft>
            </a:pPr>
            <a:r>
              <a:rPr lang="en-US" altLang="zh-CN" sz="1400">
                <a:ln>
                  <a:noFill/>
                </a:ln>
                <a:solidFill>
                  <a:schemeClr val="tx1"/>
                </a:solidFill>
                <a:effectLst/>
                <a:uLnTx/>
                <a:uFillTx/>
                <a:ea typeface="+mn-ea"/>
                <a:cs typeface="Arial" panose="020B0604020202020204" pitchFamily="34" charset="0"/>
                <a:sym typeface="+mn-ea"/>
              </a:rPr>
              <a:t>WA: The direct path and indirect path cannot be configured for a remote UE simultaneously in this release, depending on RAN2 decision.</a:t>
            </a:r>
            <a:endParaRPr lang="en-US" altLang="zh-CN" sz="1400">
              <a:ln>
                <a:noFill/>
              </a:ln>
              <a:solidFill>
                <a:schemeClr val="tx1"/>
              </a:solidFill>
              <a:effectLst/>
              <a:uLnTx/>
              <a:uFillTx/>
              <a:ea typeface="+mn-ea"/>
              <a:cs typeface="Arial" panose="020B0604020202020204" pitchFamily="34" charset="0"/>
              <a:sym typeface="+mn-ea"/>
            </a:endParaRPr>
          </a:p>
          <a:p>
            <a:pPr marL="0" indent="0">
              <a:lnSpc>
                <a:spcPct val="93000"/>
              </a:lnSpc>
              <a:spcBef>
                <a:spcPct val="15000"/>
              </a:spcBef>
              <a:spcAft>
                <a:spcPct val="15000"/>
              </a:spcAft>
            </a:pPr>
            <a:r>
              <a:rPr lang="en-US" altLang="zh-CN" sz="1400">
                <a:ln>
                  <a:noFill/>
                </a:ln>
                <a:solidFill>
                  <a:schemeClr val="tx1"/>
                </a:solidFill>
                <a:effectLst/>
                <a:uLnTx/>
                <a:uFillTx/>
                <a:ea typeface="+mn-ea"/>
                <a:cs typeface="Arial" panose="020B0604020202020204" pitchFamily="34" charset="0"/>
                <a:sym typeface="+mn-ea"/>
              </a:rPr>
              <a:t>For Scenario 2, interface between UEs are non-3GPP defined. Therefore in the UE context setup/modification procedure, the PC5 Relay RLC channel configurations are not needed for remote UE and relay UE.</a:t>
            </a:r>
            <a:endParaRPr lang="en-US" altLang="zh-CN" sz="1400">
              <a:ln>
                <a:noFill/>
              </a:ln>
              <a:solidFill>
                <a:schemeClr val="tx1"/>
              </a:solidFill>
              <a:effectLst/>
              <a:uLnTx/>
              <a:uFillTx/>
              <a:ea typeface="+mn-ea"/>
              <a:cs typeface="Arial" panose="020B0604020202020204" pitchFamily="34" charset="0"/>
              <a:sym typeface="+mn-ea"/>
            </a:endParaRPr>
          </a:p>
          <a:p>
            <a:pPr marL="0" indent="0">
              <a:lnSpc>
                <a:spcPct val="83000"/>
              </a:lnSpc>
              <a:spcBef>
                <a:spcPct val="15000"/>
              </a:spcBef>
              <a:spcAft>
                <a:spcPct val="15000"/>
              </a:spcAft>
              <a:buNone/>
            </a:pPr>
            <a:r>
              <a:rPr lang="en-GB" sz="1400" b="1" u="sng" dirty="0">
                <a:ln>
                  <a:noFill/>
                </a:ln>
                <a:effectLst/>
                <a:uLnTx/>
                <a:uFillTx/>
                <a:cs typeface="Arial" panose="020B0604020202020204" pitchFamily="34" charset="0"/>
                <a:sym typeface="+mn-ea"/>
              </a:rPr>
              <a:t>Other important info</a:t>
            </a:r>
            <a:endParaRPr kumimoji="0" lang="en-GB" sz="1400" b="1" i="0" u="sng"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endParaRPr>
          </a:p>
          <a:p>
            <a:pPr marL="0" marR="0" lvl="0" algn="l" rtl="0" eaLnBrk="0" fontAlgn="base" latinLnBrk="0" hangingPunct="0">
              <a:lnSpc>
                <a:spcPct val="93000"/>
              </a:lnSpc>
              <a:spcBef>
                <a:spcPct val="15000"/>
              </a:spcBef>
              <a:spcAft>
                <a:spcPct val="15000"/>
              </a:spcAft>
              <a:buClr>
                <a:srgbClr val="C00000"/>
              </a:buClr>
              <a:buSzTx/>
              <a:buFontTx/>
              <a:buBlip>
                <a:blip r:embed="rId1"/>
              </a:buBlip>
            </a:pPr>
            <a:r>
              <a:rPr lang="en-US" altLang="zh-CN" sz="1400">
                <a:ln>
                  <a:noFill/>
                </a:ln>
                <a:effectLst/>
                <a:uLnTx/>
                <a:uFillTx/>
                <a:ea typeface="+mn-ea"/>
                <a:cs typeface="Arial" panose="020B0604020202020204" pitchFamily="34" charset="0"/>
                <a:sym typeface="+mn-ea"/>
              </a:rPr>
              <a:t>From RAN3 point of view, the Multi-path study phase is completed, and the Multi-path can move to normative work phase.</a:t>
            </a:r>
            <a:endParaRPr lang="en-US" altLang="zh-CN" sz="1400">
              <a:ln>
                <a:noFill/>
              </a:ln>
              <a:effectLst/>
              <a:uLnTx/>
              <a:uFillTx/>
              <a:ea typeface="+mn-ea"/>
              <a:cs typeface="Arial" panose="020B0604020202020204" pitchFamily="34" charset="0"/>
              <a:sym typeface="+mn-ea"/>
            </a:endParaRPr>
          </a:p>
          <a:p>
            <a:pPr marL="0" marR="0" lvl="0" indent="0" algn="l" rtl="0" eaLnBrk="0" fontAlgn="base" latinLnBrk="0" hangingPunct="0">
              <a:lnSpc>
                <a:spcPct val="93000"/>
              </a:lnSpc>
              <a:spcBef>
                <a:spcPct val="15000"/>
              </a:spcBef>
              <a:spcAft>
                <a:spcPct val="15000"/>
              </a:spcAft>
              <a:buClr>
                <a:srgbClr val="C00000"/>
              </a:buClr>
              <a:buSzTx/>
              <a:buFontTx/>
              <a:buNone/>
            </a:pPr>
            <a:r>
              <a:rPr lang="en-GB" sz="1400" b="1" u="sng" dirty="0">
                <a:ln>
                  <a:noFill/>
                </a:ln>
                <a:effectLst/>
                <a:uLnTx/>
                <a:uFillTx/>
                <a:cs typeface="Arial" panose="020B0604020202020204" pitchFamily="34" charset="0"/>
                <a:sym typeface="+mn-ea"/>
              </a:rPr>
              <a:t>Next steps</a:t>
            </a:r>
            <a:endParaRPr lang="en-GB" sz="1400" b="1" u="sng" dirty="0">
              <a:ln>
                <a:noFill/>
              </a:ln>
              <a:effectLst/>
              <a:uLnTx/>
              <a:uFillTx/>
              <a:cs typeface="Arial" panose="020B0604020202020204" pitchFamily="34" charset="0"/>
              <a:sym typeface="+mn-ea"/>
            </a:endParaRPr>
          </a:p>
          <a:p>
            <a:pPr marL="0" marR="0" lvl="0" algn="l" rtl="0" eaLnBrk="0" fontAlgn="base" latinLnBrk="0" hangingPunct="0">
              <a:lnSpc>
                <a:spcPct val="93000"/>
              </a:lnSpc>
              <a:spcBef>
                <a:spcPct val="15000"/>
              </a:spcBef>
              <a:spcAft>
                <a:spcPct val="15000"/>
              </a:spcAft>
              <a:buClr>
                <a:srgbClr val="C00000"/>
              </a:buClr>
              <a:buSzTx/>
              <a:buFontTx/>
              <a:buBlip>
                <a:blip r:embed="rId1"/>
              </a:buBlip>
            </a:pPr>
            <a:r>
              <a:rPr lang="en-US" altLang="zh-CN" sz="1400">
                <a:ln>
                  <a:noFill/>
                </a:ln>
                <a:effectLst/>
                <a:uLnTx/>
                <a:uFillTx/>
                <a:ea typeface="+mn-ea"/>
                <a:cs typeface="Arial" panose="020B0604020202020204" pitchFamily="34" charset="0"/>
                <a:sym typeface="+mn-ea"/>
              </a:rPr>
              <a:t>Continue to discuss authorization and service continuity.</a:t>
            </a:r>
            <a:endParaRPr lang="en-US" altLang="zh-CN" sz="1400">
              <a:ln>
                <a:noFill/>
              </a:ln>
              <a:effectLst/>
              <a:uLnTx/>
              <a:uFillTx/>
              <a:ea typeface="+mn-ea"/>
              <a:cs typeface="Arial" panose="020B0604020202020204" pitchFamily="34" charset="0"/>
              <a:sym typeface="+mn-ea"/>
            </a:endParaRPr>
          </a:p>
          <a:p>
            <a:pPr marL="0" marR="0" lvl="0" algn="l" rtl="0" eaLnBrk="0" fontAlgn="base" latinLnBrk="0" hangingPunct="0">
              <a:lnSpc>
                <a:spcPct val="93000"/>
              </a:lnSpc>
              <a:spcBef>
                <a:spcPct val="15000"/>
              </a:spcBef>
              <a:spcAft>
                <a:spcPct val="15000"/>
              </a:spcAft>
              <a:buClr>
                <a:srgbClr val="C00000"/>
              </a:buClr>
              <a:buSzTx/>
              <a:buFontTx/>
              <a:buBlip>
                <a:blip r:embed="rId1"/>
              </a:buBlip>
            </a:pPr>
            <a:r>
              <a:rPr kumimoji="0" lang="en-US" altLang="zh-CN" sz="1400" i="0" strike="noStrike" kern="0" cap="none" spc="0" normalizeH="0" baseline="0" noProof="1">
                <a:ln>
                  <a:noFill/>
                </a:ln>
                <a:solidFill>
                  <a:schemeClr val="tx1"/>
                </a:solidFill>
                <a:effectLst/>
                <a:uLnTx/>
                <a:uFillTx/>
                <a:latin typeface="+mn-lt"/>
                <a:ea typeface="+mn-ea"/>
                <a:cs typeface="Arial" panose="020B0604020202020204" pitchFamily="34" charset="0"/>
                <a:sym typeface="+mn-ea"/>
              </a:rPr>
              <a:t>Normaltive work for multi-path support.</a:t>
            </a:r>
            <a:endParaRPr kumimoji="0" lang="en-US" altLang="zh-CN" sz="1400" i="0" strike="noStrike" kern="0" cap="none" spc="0" normalizeH="0" baseline="0" noProof="1">
              <a:ln>
                <a:noFill/>
              </a:ln>
              <a:solidFill>
                <a:schemeClr val="tx1"/>
              </a:solidFill>
              <a:effectLst/>
              <a:uLnTx/>
              <a:uFillTx/>
              <a:latin typeface="+mn-lt"/>
              <a:ea typeface="+mn-ea"/>
              <a:cs typeface="Arial" panose="020B0604020202020204" pitchFamily="34" charset="0"/>
              <a:sym typeface="+mn-ea"/>
            </a:endParaRPr>
          </a:p>
        </p:txBody>
      </p:sp>
      <p:sp>
        <p:nvSpPr>
          <p:cNvPr id="78852" name="Slide Number Placeholder 3"/>
          <p:cNvSpPr txBox="1">
            <a:spLocks noGrp="1"/>
          </p:cNvSpPr>
          <p:nvPr>
            <p:ph type="sldNum" sz="quarter" idx="4"/>
          </p:nvPr>
        </p:nvSpPr>
        <p:spPr>
          <a:xfrm>
            <a:off x="8564563" y="6457950"/>
            <a:ext cx="395287" cy="222250"/>
          </a:xfrm>
          <a:noFill/>
          <a:ln>
            <a:noFill/>
          </a:ln>
        </p:spPr>
        <p:txBody>
          <a:bodyPr/>
          <a:lstStyle/>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Title 1"/>
          <p:cNvSpPr>
            <a:spLocks noGrp="1"/>
          </p:cNvSpPr>
          <p:nvPr>
            <p:ph type="title"/>
          </p:nvPr>
        </p:nvSpPr>
        <p:spPr>
          <a:xfrm>
            <a:off x="0" y="179705"/>
            <a:ext cx="7113270" cy="563245"/>
          </a:xfrm>
        </p:spPr>
        <p:txBody>
          <a:bodyPr vert="horz" wrap="square" lIns="91440" tIns="45720" rIns="91440" bIns="45720" anchor="ctr" anchorCtr="0"/>
          <a:lstStyle/>
          <a:p>
            <a:r>
              <a:rPr lang="en-US" altLang="en-US" sz="3600" dirty="0"/>
              <a:t>R18 NR NTN WI</a:t>
            </a:r>
            <a:endParaRPr lang="en-US" altLang="en-US" sz="3600" dirty="0"/>
          </a:p>
        </p:txBody>
      </p:sp>
      <p:sp>
        <p:nvSpPr>
          <p:cNvPr id="82947" name="Content Placeholder 2"/>
          <p:cNvSpPr>
            <a:spLocks noGrp="1"/>
          </p:cNvSpPr>
          <p:nvPr>
            <p:ph idx="1"/>
          </p:nvPr>
        </p:nvSpPr>
        <p:spPr>
          <a:xfrm>
            <a:off x="373063" y="1052513"/>
            <a:ext cx="8388350" cy="5095875"/>
          </a:xfrm>
        </p:spPr>
        <p:txBody>
          <a:bodyPr vert="horz" wrap="square" lIns="91440" tIns="45720" rIns="91440" bIns="45720" anchor="t" anchorCtr="0"/>
          <a:lstStyle/>
          <a:p>
            <a:pPr marL="0" indent="0">
              <a:lnSpc>
                <a:spcPct val="93000"/>
              </a:lnSpc>
              <a:spcBef>
                <a:spcPct val="15000"/>
              </a:spcBef>
              <a:spcAft>
                <a:spcPct val="15000"/>
              </a:spcAft>
              <a:buNone/>
            </a:pPr>
            <a:r>
              <a:rPr lang="en-GB" altLang="zh-CN" sz="1400" b="1" u="sng" dirty="0">
                <a:sym typeface="+mn-ea"/>
              </a:rPr>
              <a:t>Progress in the last quarter</a:t>
            </a:r>
            <a:endParaRPr lang="en-GB" altLang="zh-CN" sz="1400" b="1" u="sng" dirty="0">
              <a:sym typeface="+mn-ea"/>
            </a:endParaRPr>
          </a:p>
          <a:p>
            <a:pPr marL="87630" lvl="0" indent="-87630">
              <a:lnSpc>
                <a:spcPct val="93000"/>
              </a:lnSpc>
              <a:spcBef>
                <a:spcPct val="15000"/>
              </a:spcBef>
              <a:spcAft>
                <a:spcPct val="15000"/>
              </a:spcAft>
              <a:buSzPct val="100000"/>
              <a:defRPr/>
            </a:pPr>
            <a:r>
              <a:rPr lang="en-US" altLang="zh-CN" sz="1400" dirty="0">
                <a:cs typeface="Arial" panose="020B0604020202020204" pitchFamily="34" charset="0"/>
                <a:sym typeface="+mn-ea"/>
              </a:rPr>
              <a:t>Mobility and Service Continuity Enhancements</a:t>
            </a:r>
            <a:endParaRPr lang="en-US" altLang="zh-CN" sz="1400" dirty="0">
              <a:cs typeface="Arial" panose="020B0604020202020204" pitchFamily="34" charset="0"/>
              <a:sym typeface="+mn-ea"/>
            </a:endParaRPr>
          </a:p>
          <a:p>
            <a:pPr marL="0" indent="0">
              <a:lnSpc>
                <a:spcPct val="93000"/>
              </a:lnSpc>
              <a:spcBef>
                <a:spcPct val="15000"/>
              </a:spcBef>
              <a:spcAft>
                <a:spcPct val="15000"/>
              </a:spcAft>
              <a:buSzPct val="100000"/>
              <a:buNone/>
              <a:defRPr/>
            </a:pPr>
            <a:r>
              <a:rPr lang="en-US" altLang="zh-CN" sz="1400" dirty="0">
                <a:ea typeface="宋体" panose="02010600030101010101" pitchFamily="2" charset="-122"/>
                <a:cs typeface="Arial" panose="020B0604020202020204" pitchFamily="34" charset="0"/>
                <a:sym typeface="+mn-ea"/>
              </a:rPr>
              <a:t>-    </a:t>
            </a:r>
            <a:r>
              <a:rPr lang="en-US" altLang="zh-CN" sz="1400" dirty="0">
                <a:cs typeface="Arial" panose="020B0604020202020204" pitchFamily="34" charset="0"/>
                <a:sym typeface="+mn-ea"/>
              </a:rPr>
              <a:t>There is no need to exchange the cell coverage stop time in the signaling if the time-based CHO parameters.</a:t>
            </a:r>
            <a:endParaRPr lang="en-US" altLang="zh-CN" sz="1400" dirty="0">
              <a:cs typeface="Arial" panose="020B0604020202020204" pitchFamily="34" charset="0"/>
              <a:sym typeface="+mn-ea"/>
            </a:endParaRPr>
          </a:p>
          <a:p>
            <a:pPr marL="0" indent="0">
              <a:lnSpc>
                <a:spcPct val="93000"/>
              </a:lnSpc>
              <a:spcBef>
                <a:spcPct val="15000"/>
              </a:spcBef>
              <a:spcAft>
                <a:spcPct val="15000"/>
              </a:spcAft>
              <a:buSzPct val="100000"/>
              <a:buNone/>
              <a:defRPr/>
            </a:pPr>
            <a:r>
              <a:rPr lang="en-US" altLang="zh-CN" sz="1400" dirty="0">
                <a:ea typeface="宋体" panose="02010600030101010101" pitchFamily="2" charset="-122"/>
                <a:cs typeface="Arial" panose="020B0604020202020204" pitchFamily="34" charset="0"/>
                <a:sym typeface="+mn-ea"/>
              </a:rPr>
              <a:t>-    </a:t>
            </a:r>
            <a:r>
              <a:rPr lang="en-US" altLang="zh-CN" sz="1400" dirty="0">
                <a:cs typeface="Arial" panose="020B0604020202020204" pitchFamily="34" charset="0"/>
                <a:sym typeface="+mn-ea"/>
              </a:rPr>
              <a:t>Agree to add time information for time-based CHO, which includes as a start time T1 and time duration T2, in </a:t>
            </a:r>
            <a:r>
              <a:rPr lang="en-US" altLang="zh-CN" sz="1400" dirty="0" err="1">
                <a:cs typeface="Arial" panose="020B0604020202020204" pitchFamily="34" charset="0"/>
                <a:sym typeface="+mn-ea"/>
              </a:rPr>
              <a:t>Xn</a:t>
            </a:r>
            <a:r>
              <a:rPr lang="en-US" altLang="zh-CN" sz="1400" dirty="0">
                <a:cs typeface="Arial" panose="020B0604020202020204" pitchFamily="34" charset="0"/>
                <a:sym typeface="+mn-ea"/>
              </a:rPr>
              <a:t> Handover Request message.</a:t>
            </a:r>
            <a:endParaRPr lang="en-US" altLang="zh-CN" sz="1400" dirty="0">
              <a:cs typeface="Arial" panose="020B0604020202020204" pitchFamily="34" charset="0"/>
              <a:sym typeface="+mn-ea"/>
            </a:endParaRPr>
          </a:p>
          <a:p>
            <a:pPr marL="0" indent="0">
              <a:lnSpc>
                <a:spcPct val="93000"/>
              </a:lnSpc>
              <a:spcBef>
                <a:spcPct val="15000"/>
              </a:spcBef>
              <a:spcAft>
                <a:spcPct val="15000"/>
              </a:spcAft>
              <a:buSzPct val="100000"/>
              <a:buNone/>
              <a:defRPr/>
            </a:pPr>
            <a:r>
              <a:rPr lang="en-US" altLang="zh-CN" sz="1400" dirty="0">
                <a:ea typeface="宋体" panose="02010600030101010101" pitchFamily="2" charset="-122"/>
                <a:cs typeface="Arial" panose="020B0604020202020204" pitchFamily="34" charset="0"/>
                <a:sym typeface="+mn-ea"/>
              </a:rPr>
              <a:t>-    </a:t>
            </a:r>
            <a:r>
              <a:rPr lang="en-US" altLang="zh-CN" sz="1400" dirty="0">
                <a:cs typeface="Arial" panose="020B0604020202020204" pitchFamily="34" charset="0"/>
                <a:sym typeface="+mn-ea"/>
              </a:rPr>
              <a:t>There is no need to exchange a ‘Hard or Soft Feeder Link Switch over indication’ via </a:t>
            </a:r>
            <a:r>
              <a:rPr lang="en-US" altLang="zh-CN" sz="1400" dirty="0" err="1">
                <a:cs typeface="Arial" panose="020B0604020202020204" pitchFamily="34" charset="0"/>
                <a:sym typeface="+mn-ea"/>
              </a:rPr>
              <a:t>Xn</a:t>
            </a:r>
            <a:r>
              <a:rPr lang="en-US" altLang="zh-CN" sz="1400" dirty="0">
                <a:cs typeface="Arial" panose="020B0604020202020204" pitchFamily="34" charset="0"/>
                <a:sym typeface="+mn-ea"/>
              </a:rPr>
              <a:t> Setup procedure and Configuration Update procedure.</a:t>
            </a:r>
            <a:endParaRPr lang="en-US" altLang="zh-CN" sz="1400" dirty="0">
              <a:cs typeface="Arial" panose="020B0604020202020204" pitchFamily="34" charset="0"/>
              <a:sym typeface="+mn-ea"/>
            </a:endParaRPr>
          </a:p>
          <a:p>
            <a:pPr marL="0" indent="0">
              <a:lnSpc>
                <a:spcPct val="93000"/>
              </a:lnSpc>
              <a:spcBef>
                <a:spcPct val="15000"/>
              </a:spcBef>
              <a:spcAft>
                <a:spcPct val="15000"/>
              </a:spcAft>
              <a:buSzPct val="100000"/>
              <a:buNone/>
              <a:defRPr/>
            </a:pPr>
            <a:r>
              <a:rPr lang="en-US" altLang="zh-CN" sz="1400" dirty="0">
                <a:ea typeface="宋体" panose="02010600030101010101" pitchFamily="2" charset="-122"/>
                <a:cs typeface="Arial" panose="020B0604020202020204" pitchFamily="34" charset="0"/>
                <a:sym typeface="+mn-ea"/>
              </a:rPr>
              <a:t>-    </a:t>
            </a:r>
            <a:r>
              <a:rPr lang="en-US" altLang="zh-CN" sz="1400" dirty="0">
                <a:cs typeface="Arial" panose="020B0604020202020204" pitchFamily="34" charset="0"/>
                <a:sym typeface="+mn-ea"/>
              </a:rPr>
              <a:t>WA: </a:t>
            </a:r>
            <a:r>
              <a:rPr lang="en-US" altLang="zh-CN" sz="1400" dirty="0" err="1">
                <a:cs typeface="Arial" panose="020B0604020202020204" pitchFamily="34" charset="0"/>
                <a:sym typeface="+mn-ea"/>
              </a:rPr>
              <a:t>Uu</a:t>
            </a:r>
            <a:r>
              <a:rPr lang="en-US" altLang="zh-CN" sz="1400" dirty="0">
                <a:cs typeface="Arial" panose="020B0604020202020204" pitchFamily="34" charset="0"/>
                <a:sym typeface="+mn-ea"/>
              </a:rPr>
              <a:t> Cell ID is used in HO </a:t>
            </a:r>
            <a:r>
              <a:rPr lang="en-US" altLang="zh-CN" sz="1400" dirty="0" err="1">
                <a:cs typeface="Arial" panose="020B0604020202020204" pitchFamily="34" charset="0"/>
                <a:sym typeface="+mn-ea"/>
              </a:rPr>
              <a:t>signalling</a:t>
            </a:r>
            <a:r>
              <a:rPr lang="en-US" altLang="zh-CN" sz="1400" dirty="0">
                <a:cs typeface="Arial" panose="020B0604020202020204" pitchFamily="34" charset="0"/>
                <a:sym typeface="+mn-ea"/>
              </a:rPr>
              <a:t>.</a:t>
            </a:r>
            <a:endParaRPr lang="en-US" altLang="zh-CN" sz="1400" dirty="0">
              <a:cs typeface="Arial" panose="020B0604020202020204" pitchFamily="34" charset="0"/>
              <a:sym typeface="+mn-ea"/>
            </a:endParaRPr>
          </a:p>
          <a:p>
            <a:pPr marL="0" indent="0">
              <a:lnSpc>
                <a:spcPct val="93000"/>
              </a:lnSpc>
              <a:spcBef>
                <a:spcPct val="15000"/>
              </a:spcBef>
              <a:spcAft>
                <a:spcPct val="15000"/>
              </a:spcAft>
              <a:buSzPct val="100000"/>
              <a:buNone/>
              <a:defRPr/>
            </a:pPr>
            <a:r>
              <a:rPr lang="en-US" altLang="zh-CN" sz="1400" dirty="0">
                <a:ea typeface="宋体" panose="02010600030101010101" pitchFamily="2" charset="-122"/>
                <a:cs typeface="Arial" panose="020B0604020202020204" pitchFamily="34" charset="0"/>
                <a:sym typeface="+mn-ea"/>
              </a:rPr>
              <a:t>-    </a:t>
            </a:r>
            <a:r>
              <a:rPr lang="en-US" altLang="zh-CN" sz="1400" dirty="0">
                <a:cs typeface="Arial" panose="020B0604020202020204" pitchFamily="34" charset="0"/>
                <a:sym typeface="+mn-ea"/>
              </a:rPr>
              <a:t>The earth moving cell (EMC) scenario described in Section 3.1 of R3-226859 is valid.</a:t>
            </a:r>
            <a:endParaRPr lang="en-US" altLang="zh-CN" sz="1400" dirty="0">
              <a:cs typeface="Arial" panose="020B0604020202020204" pitchFamily="34" charset="0"/>
              <a:sym typeface="+mn-ea"/>
            </a:endParaRPr>
          </a:p>
          <a:p>
            <a:pPr marL="87630" lvl="0" indent="-87630">
              <a:lnSpc>
                <a:spcPct val="93000"/>
              </a:lnSpc>
              <a:spcBef>
                <a:spcPct val="15000"/>
              </a:spcBef>
              <a:spcAft>
                <a:spcPct val="15000"/>
              </a:spcAft>
              <a:buSzPct val="100000"/>
              <a:defRPr/>
            </a:pPr>
            <a:r>
              <a:rPr lang="en-US" altLang="zh-CN" sz="1400" dirty="0">
                <a:cs typeface="Arial" panose="020B0604020202020204" pitchFamily="34" charset="0"/>
                <a:sym typeface="+mn-ea"/>
              </a:rPr>
              <a:t>Network verified UE location</a:t>
            </a:r>
            <a:endParaRPr lang="en-US" altLang="zh-CN" sz="1400" dirty="0">
              <a:cs typeface="Arial" panose="020B0604020202020204" pitchFamily="34" charset="0"/>
              <a:sym typeface="+mn-ea"/>
            </a:endParaRPr>
          </a:p>
          <a:p>
            <a:pPr marL="0" indent="0">
              <a:lnSpc>
                <a:spcPct val="93000"/>
              </a:lnSpc>
              <a:spcBef>
                <a:spcPct val="15000"/>
              </a:spcBef>
              <a:spcAft>
                <a:spcPct val="15000"/>
              </a:spcAft>
              <a:buSzPct val="100000"/>
              <a:buNone/>
              <a:defRPr/>
            </a:pPr>
            <a:r>
              <a:rPr lang="en-US" altLang="zh-CN" sz="1400" dirty="0">
                <a:ea typeface="宋体" panose="02010600030101010101" pitchFamily="2" charset="-122"/>
                <a:cs typeface="Arial" panose="020B0604020202020204" pitchFamily="34" charset="0"/>
                <a:sym typeface="+mn-ea"/>
              </a:rPr>
              <a:t>-    </a:t>
            </a:r>
            <a:r>
              <a:rPr lang="en-US" altLang="zh-CN" sz="1400" dirty="0">
                <a:cs typeface="Arial" panose="020B0604020202020204" pitchFamily="34" charset="0"/>
                <a:sym typeface="+mn-ea"/>
              </a:rPr>
              <a:t>RAN3 is not affected by UE location reporting.</a:t>
            </a:r>
            <a:endParaRPr lang="en-US" altLang="zh-CN" sz="1400" dirty="0">
              <a:cs typeface="Arial" panose="020B0604020202020204" pitchFamily="34" charset="0"/>
              <a:sym typeface="+mn-ea"/>
            </a:endParaRPr>
          </a:p>
          <a:p>
            <a:pPr marL="0" indent="0">
              <a:lnSpc>
                <a:spcPct val="93000"/>
              </a:lnSpc>
              <a:spcBef>
                <a:spcPct val="15000"/>
              </a:spcBef>
              <a:spcAft>
                <a:spcPct val="15000"/>
              </a:spcAft>
              <a:buSzPct val="100000"/>
              <a:buNone/>
              <a:defRPr/>
            </a:pPr>
            <a:r>
              <a:rPr lang="en-US" altLang="zh-CN" sz="1400" dirty="0">
                <a:ea typeface="宋体" panose="02010600030101010101" pitchFamily="2" charset="-122"/>
                <a:cs typeface="Arial" panose="020B0604020202020204" pitchFamily="34" charset="0"/>
                <a:sym typeface="+mn-ea"/>
              </a:rPr>
              <a:t>-    </a:t>
            </a:r>
            <a:r>
              <a:rPr lang="en-US" altLang="zh-CN" sz="1400" dirty="0">
                <a:cs typeface="Arial" panose="020B0604020202020204" pitchFamily="34" charset="0"/>
                <a:sym typeface="+mn-ea"/>
              </a:rPr>
              <a:t>No additional RAN3 impact if UE location is not correct.</a:t>
            </a:r>
            <a:endParaRPr lang="en-US" altLang="zh-CN" sz="1600" dirty="0">
              <a:cs typeface="Arial" panose="020B0604020202020204" pitchFamily="34" charset="0"/>
              <a:sym typeface="+mn-ea"/>
            </a:endParaRPr>
          </a:p>
          <a:p>
            <a:pPr marL="0" lvl="0" indent="0">
              <a:lnSpc>
                <a:spcPct val="93000"/>
              </a:lnSpc>
              <a:spcBef>
                <a:spcPct val="15000"/>
              </a:spcBef>
              <a:spcAft>
                <a:spcPct val="15000"/>
              </a:spcAft>
              <a:buSzPct val="100000"/>
              <a:buNone/>
              <a:defRPr/>
            </a:pPr>
            <a:r>
              <a:rPr lang="en-GB" altLang="zh-CN" sz="1400" b="1" u="sng" dirty="0">
                <a:cs typeface="Arial" panose="020B0604020202020204" pitchFamily="34" charset="0"/>
                <a:sym typeface="+mn-ea"/>
              </a:rPr>
              <a:t>Next steps</a:t>
            </a:r>
            <a:endParaRPr lang="en-GB" altLang="zh-CN" sz="1400" b="1" u="sng" dirty="0"/>
          </a:p>
          <a:p>
            <a:pPr marL="0" indent="0">
              <a:lnSpc>
                <a:spcPct val="93000"/>
              </a:lnSpc>
              <a:spcBef>
                <a:spcPct val="15000"/>
              </a:spcBef>
              <a:spcAft>
                <a:spcPct val="15000"/>
              </a:spcAft>
            </a:pPr>
            <a:r>
              <a:rPr lang="en-US" altLang="en-US" sz="1400" dirty="0">
                <a:latin typeface="+mn-lt"/>
                <a:ea typeface="宋体" panose="02010600030101010101" pitchFamily="2" charset="-122"/>
                <a:cs typeface="Arial" panose="020B0604020202020204" pitchFamily="34" charset="0"/>
                <a:sym typeface="+mn-ea"/>
              </a:rPr>
              <a:t>Further </a:t>
            </a:r>
            <a:r>
              <a:rPr lang="en-US" altLang="en-US" sz="1400" dirty="0">
                <a:ea typeface="宋体" panose="02010600030101010101" pitchFamily="2" charset="-122"/>
                <a:cs typeface="Arial" panose="020B0604020202020204" pitchFamily="34" charset="0"/>
                <a:sym typeface="+mn-ea"/>
              </a:rPr>
              <a:t>discuss what’s </a:t>
            </a:r>
            <a:r>
              <a:rPr lang="en-US" altLang="zh-CN" sz="1400" dirty="0">
                <a:ea typeface="宋体" panose="02010600030101010101" pitchFamily="2" charset="-122"/>
                <a:cs typeface="Arial" panose="020B0604020202020204" pitchFamily="34" charset="0"/>
                <a:sym typeface="+mn-ea"/>
              </a:rPr>
              <a:t>the TAC to be used when using </a:t>
            </a:r>
            <a:r>
              <a:rPr lang="en-US" altLang="zh-CN" sz="1400" dirty="0" err="1">
                <a:ea typeface="宋体" panose="02010600030101010101" pitchFamily="2" charset="-122"/>
                <a:cs typeface="Arial" panose="020B0604020202020204" pitchFamily="34" charset="0"/>
                <a:sym typeface="+mn-ea"/>
              </a:rPr>
              <a:t>Uu</a:t>
            </a:r>
            <a:r>
              <a:rPr lang="en-US" altLang="zh-CN" sz="1400" dirty="0">
                <a:ea typeface="宋体" panose="02010600030101010101" pitchFamily="2" charset="-122"/>
                <a:cs typeface="Arial" panose="020B0604020202020204" pitchFamily="34" charset="0"/>
                <a:sym typeface="+mn-ea"/>
              </a:rPr>
              <a:t> cell ID in </a:t>
            </a:r>
            <a:r>
              <a:rPr lang="en-US" altLang="zh-CN" sz="1400" dirty="0" err="1">
                <a:ea typeface="宋体" panose="02010600030101010101" pitchFamily="2" charset="-122"/>
                <a:cs typeface="Arial" panose="020B0604020202020204" pitchFamily="34" charset="0"/>
                <a:sym typeface="+mn-ea"/>
              </a:rPr>
              <a:t>Xn</a:t>
            </a:r>
            <a:r>
              <a:rPr lang="en-US" altLang="zh-CN" sz="1400" dirty="0">
                <a:ea typeface="宋体" panose="02010600030101010101" pitchFamily="2" charset="-122"/>
                <a:cs typeface="Arial" panose="020B0604020202020204" pitchFamily="34" charset="0"/>
                <a:sym typeface="+mn-ea"/>
              </a:rPr>
              <a:t> setup and configuration update procedure.</a:t>
            </a:r>
            <a:endParaRPr lang="en-US" altLang="zh-CN" sz="1400" dirty="0">
              <a:ea typeface="宋体" panose="02010600030101010101" pitchFamily="2" charset="-122"/>
              <a:cs typeface="Arial" panose="020B0604020202020204" pitchFamily="34" charset="0"/>
              <a:sym typeface="+mn-ea"/>
            </a:endParaRPr>
          </a:p>
          <a:p>
            <a:pPr marL="0" indent="0">
              <a:lnSpc>
                <a:spcPct val="93000"/>
              </a:lnSpc>
              <a:spcBef>
                <a:spcPct val="15000"/>
              </a:spcBef>
              <a:spcAft>
                <a:spcPct val="15000"/>
              </a:spcAft>
            </a:pPr>
            <a:r>
              <a:rPr lang="en-US" altLang="en-US" sz="1400" dirty="0">
                <a:latin typeface="+mn-lt"/>
                <a:ea typeface="宋体" panose="02010600030101010101" pitchFamily="2" charset="-122"/>
                <a:cs typeface="Arial" panose="020B0604020202020204" pitchFamily="34" charset="0"/>
                <a:sym typeface="+mn-ea"/>
              </a:rPr>
              <a:t>How to s</a:t>
            </a:r>
            <a:r>
              <a:rPr lang="en-US" altLang="en-US" sz="1400" dirty="0">
                <a:ea typeface="宋体" panose="02010600030101010101" pitchFamily="2" charset="-122"/>
                <a:cs typeface="Arial" panose="020B0604020202020204" pitchFamily="34" charset="0"/>
                <a:sym typeface="+mn-ea"/>
              </a:rPr>
              <a:t>upport this EMC case?</a:t>
            </a:r>
            <a:endParaRPr lang="en-US" altLang="en-US" sz="1400" dirty="0">
              <a:ea typeface="宋体" panose="02010600030101010101" pitchFamily="2" charset="-122"/>
              <a:cs typeface="Arial" panose="020B0604020202020204" pitchFamily="34" charset="0"/>
              <a:sym typeface="+mn-ea"/>
            </a:endParaRPr>
          </a:p>
          <a:p>
            <a:pPr marL="0" indent="0">
              <a:lnSpc>
                <a:spcPct val="93000"/>
              </a:lnSpc>
              <a:spcBef>
                <a:spcPct val="15000"/>
              </a:spcBef>
              <a:spcAft>
                <a:spcPct val="15000"/>
              </a:spcAft>
            </a:pPr>
            <a:r>
              <a:rPr lang="en-US" altLang="en-US" sz="1400" dirty="0">
                <a:latin typeface="+mn-lt"/>
                <a:ea typeface="宋体" panose="02010600030101010101" pitchFamily="2" charset="-122"/>
                <a:cs typeface="Arial" panose="020B0604020202020204" pitchFamily="34" charset="0"/>
                <a:sym typeface="+mn-ea"/>
              </a:rPr>
              <a:t>Any other impacts</a:t>
            </a:r>
            <a:r>
              <a:rPr lang="en-US" altLang="en-US" sz="1400" dirty="0">
                <a:ea typeface="宋体" panose="02010600030101010101" pitchFamily="2" charset="-122"/>
                <a:cs typeface="Arial" panose="020B0604020202020204" pitchFamily="34" charset="0"/>
                <a:sym typeface="+mn-ea"/>
              </a:rPr>
              <a:t>, in addition to the support for transferring {T1, duration} over NGAP?</a:t>
            </a:r>
            <a:endParaRPr lang="en-US" altLang="en-US" sz="1400" dirty="0">
              <a:ea typeface="宋体" panose="02010600030101010101" pitchFamily="2" charset="-122"/>
              <a:cs typeface="Arial" panose="020B0604020202020204" pitchFamily="34" charset="0"/>
              <a:sym typeface="+mn-ea"/>
            </a:endParaRPr>
          </a:p>
          <a:p>
            <a:pPr marL="0" indent="0">
              <a:lnSpc>
                <a:spcPct val="93000"/>
              </a:lnSpc>
              <a:spcBef>
                <a:spcPct val="15000"/>
              </a:spcBef>
              <a:spcAft>
                <a:spcPct val="15000"/>
              </a:spcAft>
            </a:pPr>
            <a:r>
              <a:rPr lang="en-US" altLang="en-US" sz="1400" dirty="0">
                <a:latin typeface="+mn-lt"/>
                <a:ea typeface="宋体" panose="02010600030101010101" pitchFamily="2" charset="-122"/>
                <a:cs typeface="Arial" panose="020B0604020202020204" pitchFamily="34" charset="0"/>
                <a:sym typeface="+mn-ea"/>
              </a:rPr>
              <a:t>Other issues if any</a:t>
            </a:r>
            <a:endParaRPr lang="en-US" altLang="en-US" sz="1400" dirty="0">
              <a:latin typeface="+mn-lt"/>
              <a:ea typeface="MS PGothic" panose="020B0600070205080204" pitchFamily="34" charset="-128"/>
              <a:cs typeface="+mn-cs"/>
            </a:endParaRPr>
          </a:p>
          <a:p>
            <a:pPr marL="0" indent="0">
              <a:lnSpc>
                <a:spcPct val="93000"/>
              </a:lnSpc>
              <a:spcBef>
                <a:spcPct val="15000"/>
              </a:spcBef>
              <a:spcAft>
                <a:spcPct val="15000"/>
              </a:spcAft>
              <a:buNone/>
            </a:pPr>
            <a:endParaRPr lang="en-US" altLang="en-US" sz="2000" dirty="0">
              <a:latin typeface="+mn-lt"/>
              <a:ea typeface="MS PGothic" panose="020B0600070205080204" pitchFamily="34" charset="-128"/>
              <a:cs typeface="+mn-cs"/>
            </a:endParaRPr>
          </a:p>
        </p:txBody>
      </p:sp>
      <p:sp>
        <p:nvSpPr>
          <p:cNvPr id="82948" name="Slide Number Placeholder 3"/>
          <p:cNvSpPr txBox="1">
            <a:spLocks noGrp="1"/>
          </p:cNvSpPr>
          <p:nvPr>
            <p:ph type="sldNum" sz="quarter" idx="4"/>
          </p:nvPr>
        </p:nvSpPr>
        <p:spPr>
          <a:xfrm>
            <a:off x="8564563" y="6457950"/>
            <a:ext cx="395287" cy="222250"/>
          </a:xfrm>
          <a:noFill/>
          <a:ln>
            <a:noFill/>
          </a:ln>
        </p:spPr>
        <p:txBody>
          <a:bodyPr/>
          <a:lstStyle/>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Title 1"/>
          <p:cNvSpPr>
            <a:spLocks noGrp="1"/>
          </p:cNvSpPr>
          <p:nvPr>
            <p:ph type="title"/>
          </p:nvPr>
        </p:nvSpPr>
        <p:spPr>
          <a:xfrm>
            <a:off x="566738" y="0"/>
            <a:ext cx="6834187" cy="835025"/>
          </a:xfrm>
        </p:spPr>
        <p:txBody>
          <a:bodyPr vert="horz" wrap="square" lIns="91440" tIns="45720" rIns="91440" bIns="45720" anchor="ctr" anchorCtr="0"/>
          <a:lstStyle/>
          <a:p>
            <a:r>
              <a:rPr lang="sv-SE" altLang="ja-JP" dirty="0"/>
              <a:t>Executive Summary</a:t>
            </a:r>
            <a:endParaRPr lang="en-US" altLang="en-US" dirty="0"/>
          </a:p>
        </p:txBody>
      </p:sp>
      <p:sp>
        <p:nvSpPr>
          <p:cNvPr id="9219" name="Content Placeholder 2"/>
          <p:cNvSpPr>
            <a:spLocks noGrp="1"/>
          </p:cNvSpPr>
          <p:nvPr>
            <p:ph idx="1"/>
          </p:nvPr>
        </p:nvSpPr>
        <p:spPr>
          <a:xfrm>
            <a:off x="333375" y="1968500"/>
            <a:ext cx="8477250" cy="4635500"/>
          </a:xfrm>
        </p:spPr>
        <p:txBody>
          <a:bodyPr vert="horz" wrap="square" lIns="91440" tIns="45720" rIns="91440" bIns="45720" anchor="t" anchorCtr="0"/>
          <a:lstStyle/>
          <a:p>
            <a:pPr marL="342900" marR="0" indent="-342900" algn="l" defTabSz="914400" rtl="0" eaLnBrk="0" fontAlgn="base" latinLnBrk="0" hangingPunct="0">
              <a:lnSpc>
                <a:spcPct val="100000"/>
              </a:lnSpc>
              <a:spcBef>
                <a:spcPct val="20000"/>
              </a:spcBef>
              <a:spcAft>
                <a:spcPct val="0"/>
              </a:spcAft>
              <a:buClr>
                <a:srgbClr val="C00000"/>
              </a:buClr>
              <a:buSzTx/>
              <a:buFontTx/>
              <a:buBlip>
                <a:blip r:embed="rId1"/>
              </a:buBlip>
            </a:pPr>
            <a:r>
              <a:rPr lang="en-US" altLang="en-US" sz="2000" dirty="0">
                <a:sym typeface="+mn-ea"/>
              </a:rPr>
              <a:t>Total</a:t>
            </a:r>
            <a:r>
              <a:rPr lang="en-US" altLang="en-US" sz="2000" dirty="0">
                <a:solidFill>
                  <a:srgbClr val="FF0000"/>
                </a:solidFill>
                <a:sym typeface="+mn-ea"/>
              </a:rPr>
              <a:t> 1191 </a:t>
            </a:r>
            <a:r>
              <a:rPr lang="en-US" altLang="en-US" sz="2000" dirty="0">
                <a:sym typeface="+mn-ea"/>
              </a:rPr>
              <a:t>Tdocs at submission deadline (excluding LSin received from other groups) in Q4</a:t>
            </a:r>
            <a:endParaRPr kumimoji="0" lang="en-US" altLang="en-US" sz="2000" b="1" i="0" u="none" strike="noStrike" kern="0" cap="none" spc="0" normalizeH="0" baseline="0" noProof="1">
              <a:solidFill>
                <a:schemeClr val="tx1"/>
              </a:solidFill>
              <a:latin typeface="+mn-lt"/>
              <a:ea typeface="MS PGothic" panose="020B0600070205080204" pitchFamily="34" charset="-128"/>
              <a:cs typeface="+mn-cs"/>
            </a:endParaRPr>
          </a:p>
          <a:p>
            <a:pPr marL="742950" marR="0" lvl="1" indent="-285750" algn="l" defTabSz="914400" rtl="0" eaLnBrk="0" fontAlgn="base" latinLnBrk="0" hangingPunct="0">
              <a:lnSpc>
                <a:spcPct val="100000"/>
              </a:lnSpc>
              <a:spcBef>
                <a:spcPct val="20000"/>
              </a:spcBef>
              <a:spcAft>
                <a:spcPct val="0"/>
              </a:spcAft>
              <a:buClr>
                <a:srgbClr val="72AF2F"/>
              </a:buClr>
              <a:buSzTx/>
              <a:buFont typeface="Wingdings" panose="05000000000000000000" pitchFamily="2" charset="2"/>
              <a:buChar char="Ø"/>
            </a:pPr>
            <a:r>
              <a:rPr lang="en-US" altLang="en-US" dirty="0">
                <a:solidFill>
                  <a:srgbClr val="FF0000"/>
                </a:solidFill>
                <a:sym typeface="+mn-ea"/>
              </a:rPr>
              <a:t>6</a:t>
            </a:r>
            <a:r>
              <a:rPr lang="en-US" altLang="en-US" sz="2000" dirty="0">
                <a:solidFill>
                  <a:srgbClr val="FF0000"/>
                </a:solidFill>
                <a:sym typeface="+mn-ea"/>
              </a:rPr>
              <a:t>% </a:t>
            </a:r>
            <a:r>
              <a:rPr lang="en-US" altLang="en-US" sz="2000" dirty="0">
                <a:sym typeface="+mn-ea"/>
              </a:rPr>
              <a:t>LSs and related documents</a:t>
            </a:r>
            <a:endParaRPr kumimoji="0" lang="en-US" altLang="en-US" sz="2000" b="0" i="0" u="none" strike="noStrike" kern="0" cap="none" spc="0" normalizeH="0" baseline="0" noProof="1">
              <a:solidFill>
                <a:srgbClr val="FF0000"/>
              </a:solidFill>
              <a:latin typeface="+mn-lt"/>
              <a:ea typeface="MS PGothic" panose="020B0600070205080204" pitchFamily="34" charset="-128"/>
              <a:cs typeface="+mn-cs"/>
            </a:endParaRPr>
          </a:p>
          <a:p>
            <a:pPr marL="742950" marR="0" lvl="1" indent="-285750" algn="l" defTabSz="914400" rtl="0" eaLnBrk="0" fontAlgn="base" latinLnBrk="0" hangingPunct="0">
              <a:lnSpc>
                <a:spcPct val="100000"/>
              </a:lnSpc>
              <a:spcBef>
                <a:spcPct val="20000"/>
              </a:spcBef>
              <a:spcAft>
                <a:spcPct val="0"/>
              </a:spcAft>
              <a:buClr>
                <a:srgbClr val="72AF2F"/>
              </a:buClr>
              <a:buSzTx/>
              <a:buFont typeface="Wingdings" panose="05000000000000000000" pitchFamily="2" charset="2"/>
              <a:buChar char="Ø"/>
            </a:pPr>
            <a:r>
              <a:rPr lang="en-US" altLang="en-US" sz="2000" dirty="0">
                <a:solidFill>
                  <a:srgbClr val="FF0000"/>
                </a:solidFill>
                <a:sym typeface="+mn-ea"/>
              </a:rPr>
              <a:t>24%</a:t>
            </a:r>
            <a:r>
              <a:rPr lang="en-US" altLang="en-US" sz="2000" dirty="0">
                <a:sym typeface="+mn-ea"/>
              </a:rPr>
              <a:t> Maintenance: Rel-17 &amp; earlier</a:t>
            </a:r>
            <a:endParaRPr kumimoji="0" lang="en-US" altLang="en-US" sz="2000" b="0" i="0" u="none" strike="noStrike" kern="0" cap="none" spc="0" normalizeH="0" baseline="0" noProof="1">
              <a:solidFill>
                <a:schemeClr val="tx1"/>
              </a:solidFill>
              <a:latin typeface="+mn-lt"/>
              <a:ea typeface="MS PGothic" panose="020B0600070205080204" pitchFamily="34" charset="-128"/>
              <a:cs typeface="+mn-ea"/>
            </a:endParaRPr>
          </a:p>
          <a:p>
            <a:pPr marL="742950" marR="0" lvl="1" indent="-285750" algn="l" defTabSz="914400" rtl="0" eaLnBrk="0" fontAlgn="base" latinLnBrk="0" hangingPunct="0">
              <a:lnSpc>
                <a:spcPct val="100000"/>
              </a:lnSpc>
              <a:spcBef>
                <a:spcPct val="20000"/>
              </a:spcBef>
              <a:spcAft>
                <a:spcPct val="0"/>
              </a:spcAft>
              <a:buClr>
                <a:srgbClr val="72AF2F"/>
              </a:buClr>
              <a:buSzTx/>
              <a:buFont typeface="Wingdings" panose="05000000000000000000" pitchFamily="2" charset="2"/>
              <a:buChar char="Ø"/>
            </a:pPr>
            <a:r>
              <a:rPr lang="en-US" altLang="en-US" sz="2000" dirty="0">
                <a:solidFill>
                  <a:srgbClr val="FF0000"/>
                </a:solidFill>
                <a:cs typeface="+mn-ea"/>
                <a:sym typeface="+mn-ea"/>
              </a:rPr>
              <a:t>61%</a:t>
            </a:r>
            <a:r>
              <a:rPr lang="en-US" altLang="en-US" sz="2000" dirty="0">
                <a:cs typeface="+mn-ea"/>
                <a:sym typeface="+mn-ea"/>
              </a:rPr>
              <a:t> Documents to Rel-18 WIs/SIs</a:t>
            </a:r>
            <a:endParaRPr kumimoji="0" lang="en-US" altLang="en-US" sz="2000" b="0" i="0" u="none" strike="noStrike" kern="0" cap="none" spc="0" normalizeH="0" baseline="0" noProof="1">
              <a:solidFill>
                <a:schemeClr val="tx1"/>
              </a:solidFill>
              <a:latin typeface="+mn-lt"/>
              <a:ea typeface="MS PGothic" panose="020B0600070205080204" pitchFamily="34" charset="-128"/>
              <a:cs typeface="+mn-ea"/>
            </a:endParaRPr>
          </a:p>
          <a:p>
            <a:pPr marL="342900" marR="0" indent="-342900" algn="l" defTabSz="914400" rtl="0" eaLnBrk="0" fontAlgn="base" latinLnBrk="0" hangingPunct="0">
              <a:lnSpc>
                <a:spcPct val="100000"/>
              </a:lnSpc>
              <a:spcBef>
                <a:spcPct val="20000"/>
              </a:spcBef>
              <a:spcAft>
                <a:spcPct val="0"/>
              </a:spcAft>
              <a:buClr>
                <a:srgbClr val="C00000"/>
              </a:buClr>
              <a:buSzTx/>
              <a:buFontTx/>
              <a:buBlip>
                <a:blip r:embed="rId1"/>
              </a:buBlip>
            </a:pPr>
            <a:r>
              <a:rPr kumimoji="0" lang="en-US" altLang="sv-SE" sz="2000" b="0" i="0" u="none" strike="noStrike" kern="0" cap="none" spc="0" normalizeH="0" baseline="0" noProof="1">
                <a:solidFill>
                  <a:schemeClr val="tx1"/>
                </a:solidFill>
                <a:latin typeface="+mn-lt"/>
                <a:ea typeface="MS PGothic" panose="020B0600070205080204" pitchFamily="34" charset="-128"/>
                <a:cs typeface="+mn-cs"/>
                <a:sym typeface="+mn-ea"/>
              </a:rPr>
              <a:t>Updated endorsed guidelines for e-meeting: R3-225343</a:t>
            </a:r>
            <a:endParaRPr kumimoji="0" lang="en-US" altLang="sv-SE" sz="2000" b="0" i="0" u="none" strike="noStrike" kern="0" cap="none" spc="0" normalizeH="0" baseline="0" noProof="1">
              <a:solidFill>
                <a:schemeClr val="tx1"/>
              </a:solidFill>
              <a:latin typeface="+mn-lt"/>
              <a:ea typeface="MS PGothic" panose="020B0600070205080204" pitchFamily="34" charset="-128"/>
              <a:cs typeface="+mn-cs"/>
              <a:sym typeface="+mn-ea"/>
            </a:endParaRPr>
          </a:p>
          <a:p>
            <a:pPr marL="342900" marR="0" indent="-342900" algn="l" defTabSz="914400" rtl="0" eaLnBrk="0" fontAlgn="base" latinLnBrk="0" hangingPunct="0">
              <a:lnSpc>
                <a:spcPct val="100000"/>
              </a:lnSpc>
              <a:spcBef>
                <a:spcPct val="20000"/>
              </a:spcBef>
              <a:spcAft>
                <a:spcPct val="0"/>
              </a:spcAft>
              <a:buClr>
                <a:srgbClr val="C00000"/>
              </a:buClr>
              <a:buSzTx/>
              <a:buFontTx/>
              <a:buBlip>
                <a:blip r:embed="rId1"/>
              </a:buBlip>
            </a:pPr>
            <a:r>
              <a:rPr kumimoji="0" lang="en-US" altLang="sv-SE" sz="2000" b="0" i="0" u="none" strike="noStrike" kern="0" cap="none" spc="0" normalizeH="0" baseline="0" noProof="1">
                <a:solidFill>
                  <a:schemeClr val="tx1"/>
                </a:solidFill>
                <a:latin typeface="+mn-lt"/>
                <a:ea typeface="MS PGothic" panose="020B0600070205080204" pitchFamily="34" charset="-128"/>
                <a:cs typeface="+mn-cs"/>
                <a:sym typeface="+mn-ea"/>
              </a:rPr>
              <a:t>Endorsed </a:t>
            </a:r>
            <a:r>
              <a:rPr lang="en-US" altLang="sv-SE" sz="2000" dirty="0">
                <a:sym typeface="+mn-ea"/>
              </a:rPr>
              <a:t>guidelines for f2f meeting with remote access: R3-226188</a:t>
            </a:r>
            <a:endParaRPr kumimoji="0" lang="en-US" altLang="sv-SE" sz="2000" b="0" i="0" u="none" strike="noStrike" kern="0" cap="none" spc="0" normalizeH="0" baseline="0" noProof="1">
              <a:solidFill>
                <a:schemeClr val="tx1"/>
              </a:solidFill>
              <a:latin typeface="+mn-lt"/>
              <a:ea typeface="MS PGothic" panose="020B0600070205080204" pitchFamily="34" charset="-128"/>
              <a:cs typeface="+mn-cs"/>
              <a:sym typeface="+mn-ea"/>
            </a:endParaRPr>
          </a:p>
          <a:p>
            <a:pPr marL="342900" marR="0" indent="-342900" algn="l" defTabSz="914400" rtl="0" eaLnBrk="0" fontAlgn="base" latinLnBrk="0" hangingPunct="0">
              <a:lnSpc>
                <a:spcPct val="100000"/>
              </a:lnSpc>
              <a:spcBef>
                <a:spcPct val="20000"/>
              </a:spcBef>
              <a:spcAft>
                <a:spcPct val="0"/>
              </a:spcAft>
              <a:buClr>
                <a:srgbClr val="C00000"/>
              </a:buClr>
              <a:buSzTx/>
              <a:buFontTx/>
              <a:buBlip>
                <a:blip r:embed="rId1"/>
              </a:buBlip>
            </a:pPr>
            <a:r>
              <a:rPr kumimoji="0" lang="en-US" altLang="sv-SE" sz="2000" b="0" i="0" u="none" strike="noStrike" kern="0" cap="none" spc="0" normalizeH="0" baseline="0" noProof="1">
                <a:solidFill>
                  <a:srgbClr val="FF0000"/>
                </a:solidFill>
                <a:latin typeface="+mn-lt"/>
                <a:ea typeface="MS PGothic" panose="020B0600070205080204" pitchFamily="34" charset="-128"/>
                <a:cs typeface="+mn-cs"/>
                <a:sym typeface="+mn-ea"/>
              </a:rPr>
              <a:t>The R18 NR Positioning SI (led by RAN1) and the R18 Network Energy Savings SI(led by RAN1) were completed in RAN3.</a:t>
            </a:r>
            <a:endParaRPr kumimoji="0" lang="en-US" altLang="sv-SE" sz="2000" b="0" i="0" u="none" strike="noStrike" kern="0" cap="none" spc="0" normalizeH="0" baseline="0" noProof="1">
              <a:solidFill>
                <a:srgbClr val="FF0000"/>
              </a:solidFill>
              <a:latin typeface="+mn-lt"/>
              <a:ea typeface="MS PGothic" panose="020B0600070205080204" pitchFamily="34" charset="-128"/>
              <a:cs typeface="+mn-cs"/>
              <a:sym typeface="+mn-ea"/>
            </a:endParaRPr>
          </a:p>
          <a:p>
            <a:pPr marL="342900" marR="0" indent="-342900" algn="l" defTabSz="914400" rtl="0" eaLnBrk="0" fontAlgn="base" latinLnBrk="0" hangingPunct="0">
              <a:lnSpc>
                <a:spcPct val="100000"/>
              </a:lnSpc>
              <a:spcBef>
                <a:spcPct val="20000"/>
              </a:spcBef>
              <a:spcAft>
                <a:spcPct val="0"/>
              </a:spcAft>
              <a:buClr>
                <a:srgbClr val="C00000"/>
              </a:buClr>
              <a:buSzTx/>
              <a:buFontTx/>
              <a:buBlip>
                <a:blip r:embed="rId1"/>
              </a:buBlip>
            </a:pPr>
            <a:r>
              <a:rPr kumimoji="0" lang="en-US" altLang="sv-SE" sz="2000" b="0" i="0" u="none" strike="noStrike" kern="0" cap="none" spc="0" normalizeH="0" baseline="0" noProof="1">
                <a:solidFill>
                  <a:schemeClr val="tx1"/>
                </a:solidFill>
                <a:latin typeface="+mn-lt"/>
                <a:ea typeface="MS PGothic" panose="020B0600070205080204" pitchFamily="34" charset="-128"/>
                <a:cs typeface="+mn-cs"/>
                <a:sym typeface="+mn-ea"/>
              </a:rPr>
              <a:t>The rules on references to RRC specifications (e.g. TS 38.331) was agreed in R3-226777 and captured in TR30.531.</a:t>
            </a:r>
            <a:endParaRPr kumimoji="0" lang="en-US" altLang="sv-SE" sz="2000" b="0" i="0" u="none" strike="noStrike" kern="0" cap="none" spc="0" normalizeH="0" baseline="0" noProof="1">
              <a:solidFill>
                <a:srgbClr val="FF0000"/>
              </a:solidFill>
              <a:latin typeface="+mn-lt"/>
              <a:ea typeface="MS PGothic" panose="020B0600070205080204" pitchFamily="34" charset="-128"/>
              <a:cs typeface="+mn-cs"/>
              <a:sym typeface="+mn-ea"/>
            </a:endParaRPr>
          </a:p>
          <a:p>
            <a:pPr marL="342900" marR="0" indent="-342900" algn="l" defTabSz="914400" rtl="0" eaLnBrk="0" fontAlgn="base" latinLnBrk="0" hangingPunct="0">
              <a:lnSpc>
                <a:spcPct val="100000"/>
              </a:lnSpc>
              <a:spcBef>
                <a:spcPct val="20000"/>
              </a:spcBef>
              <a:spcAft>
                <a:spcPct val="0"/>
              </a:spcAft>
              <a:buClr>
                <a:srgbClr val="C00000"/>
              </a:buClr>
              <a:buSzTx/>
              <a:buFontTx/>
              <a:buBlip>
                <a:blip r:embed="rId1"/>
              </a:buBlip>
            </a:pPr>
            <a:r>
              <a:rPr kumimoji="0" lang="en-US" altLang="sv-SE" sz="2000" b="0" i="0" u="none" strike="noStrike" kern="0" cap="none" spc="0" normalizeH="0" baseline="0" noProof="1">
                <a:solidFill>
                  <a:schemeClr val="tx1"/>
                </a:solidFill>
                <a:latin typeface="+mn-lt"/>
                <a:ea typeface="MS PGothic" panose="020B0600070205080204" pitchFamily="34" charset="-128"/>
                <a:cs typeface="+mn-cs"/>
                <a:sym typeface="+mn-ea"/>
              </a:rPr>
              <a:t>A special contribution was submitted in R3-226918 and approved:)</a:t>
            </a:r>
            <a:endParaRPr kumimoji="0" lang="en-US" altLang="sv-SE" sz="2000" b="0" i="0" u="none" strike="noStrike" kern="0" cap="none" spc="0" normalizeH="0" baseline="0" noProof="1">
              <a:solidFill>
                <a:schemeClr val="tx1"/>
              </a:solidFill>
              <a:latin typeface="+mn-lt"/>
              <a:ea typeface="MS PGothic" panose="020B0600070205080204" pitchFamily="34" charset="-128"/>
              <a:cs typeface="+mn-cs"/>
              <a:sym typeface="+mn-ea"/>
            </a:endParaRPr>
          </a:p>
          <a:p>
            <a:pPr marL="342900" marR="0" indent="-342900" algn="l" defTabSz="914400" rtl="0" eaLnBrk="0" fontAlgn="base" latinLnBrk="0" hangingPunct="0">
              <a:lnSpc>
                <a:spcPct val="100000"/>
              </a:lnSpc>
              <a:spcBef>
                <a:spcPct val="20000"/>
              </a:spcBef>
              <a:spcAft>
                <a:spcPct val="0"/>
              </a:spcAft>
              <a:buClr>
                <a:srgbClr val="C00000"/>
              </a:buClr>
              <a:buSzTx/>
              <a:buFontTx/>
              <a:buBlip>
                <a:blip r:embed="rId1"/>
              </a:buBlip>
            </a:pPr>
            <a:endParaRPr kumimoji="0" lang="en-US" altLang="sv-SE" sz="2000" b="0" i="0" u="none" strike="noStrike" kern="0" cap="none" spc="0" normalizeH="0" baseline="0" noProof="1">
              <a:solidFill>
                <a:srgbClr val="FF0000"/>
              </a:solidFill>
              <a:latin typeface="+mn-lt"/>
              <a:ea typeface="MS PGothic" panose="020B0600070205080204" pitchFamily="34" charset="-128"/>
              <a:cs typeface="+mn-cs"/>
              <a:sym typeface="+mn-ea"/>
            </a:endParaRPr>
          </a:p>
          <a:p>
            <a:pPr marL="800100" marR="0" lvl="1" indent="-342900" algn="l" defTabSz="914400" rtl="0" eaLnBrk="0" fontAlgn="base" latinLnBrk="0" hangingPunct="0">
              <a:lnSpc>
                <a:spcPct val="100000"/>
              </a:lnSpc>
              <a:spcBef>
                <a:spcPct val="20000"/>
              </a:spcBef>
              <a:spcAft>
                <a:spcPct val="0"/>
              </a:spcAft>
              <a:buClr>
                <a:srgbClr val="C00000"/>
              </a:buClr>
              <a:buSzTx/>
              <a:buFontTx/>
              <a:buBlip>
                <a:blip r:embed="rId1"/>
              </a:buBlip>
            </a:pPr>
            <a:endParaRPr kumimoji="0" lang="en-US" altLang="sv-SE" sz="1665" b="0" i="0" u="none" strike="noStrike" kern="0" cap="none" spc="0" normalizeH="0" baseline="0" noProof="1">
              <a:solidFill>
                <a:schemeClr val="tx1"/>
              </a:solidFill>
              <a:latin typeface="+mn-lt"/>
              <a:ea typeface="MS PGothic" panose="020B0600070205080204" pitchFamily="34" charset="-128"/>
              <a:cs typeface="+mn-cs"/>
            </a:endParaRPr>
          </a:p>
          <a:p>
            <a:pPr marL="342900" marR="0" indent="-342900" algn="l" defTabSz="914400" rtl="0" eaLnBrk="0" fontAlgn="base" latinLnBrk="0" hangingPunct="0">
              <a:lnSpc>
                <a:spcPct val="100000"/>
              </a:lnSpc>
              <a:spcBef>
                <a:spcPct val="20000"/>
              </a:spcBef>
              <a:spcAft>
                <a:spcPct val="0"/>
              </a:spcAft>
              <a:buClr>
                <a:srgbClr val="C00000"/>
              </a:buClr>
              <a:buSzTx/>
              <a:buFontTx/>
              <a:buBlip>
                <a:blip r:embed="rId1"/>
              </a:buBlip>
            </a:pPr>
            <a:endParaRPr kumimoji="0" lang="en-US" altLang="sv-SE" sz="1165" b="0" i="0" u="none" strike="noStrike" kern="0" cap="none" spc="0" normalizeH="0" baseline="0" noProof="1">
              <a:solidFill>
                <a:srgbClr val="FF0000"/>
              </a:solidFill>
              <a:latin typeface="+mn-lt"/>
              <a:ea typeface="MS PGothic" panose="020B0600070205080204" pitchFamily="34" charset="-128"/>
              <a:cs typeface="+mn-cs"/>
              <a:sym typeface="+mn-ea"/>
            </a:endParaRPr>
          </a:p>
          <a:p>
            <a:pPr marL="342900" marR="0" indent="-342900" algn="l" defTabSz="914400" rtl="0" eaLnBrk="0" fontAlgn="base" latinLnBrk="0" hangingPunct="0">
              <a:lnSpc>
                <a:spcPct val="100000"/>
              </a:lnSpc>
              <a:spcBef>
                <a:spcPct val="20000"/>
              </a:spcBef>
              <a:spcAft>
                <a:spcPct val="0"/>
              </a:spcAft>
              <a:buClr>
                <a:srgbClr val="C00000"/>
              </a:buClr>
              <a:buSzTx/>
              <a:buFontTx/>
              <a:buBlip>
                <a:blip r:embed="rId1"/>
              </a:buBlip>
            </a:pPr>
            <a:endParaRPr kumimoji="0" lang="en-US" altLang="en-US" sz="1600" b="0" i="0" u="none" strike="noStrike" kern="0" cap="none" spc="0" normalizeH="0" baseline="0" noProof="1">
              <a:solidFill>
                <a:schemeClr val="tx1"/>
              </a:solidFill>
              <a:latin typeface="+mn-lt"/>
              <a:ea typeface="MS PGothic" panose="020B0600070205080204" pitchFamily="34" charset="-128"/>
              <a:cs typeface="+mn-cs"/>
            </a:endParaRPr>
          </a:p>
          <a:p>
            <a:pPr marL="1143000" marR="0" lvl="2" indent="-228600" algn="l" defTabSz="914400" rtl="0" eaLnBrk="0" fontAlgn="base" latinLnBrk="0" hangingPunct="0">
              <a:lnSpc>
                <a:spcPct val="100000"/>
              </a:lnSpc>
              <a:spcBef>
                <a:spcPct val="20000"/>
              </a:spcBef>
              <a:spcAft>
                <a:spcPct val="0"/>
              </a:spcAft>
              <a:buClr>
                <a:srgbClr val="72AF2F"/>
              </a:buClr>
              <a:buSzTx/>
              <a:buFont typeface="Wingdings" panose="05000000000000000000" pitchFamily="2" charset="2"/>
              <a:buChar char="v"/>
            </a:pPr>
            <a:endParaRPr kumimoji="0" lang="en-US" altLang="en-US" sz="1200" b="0" i="0" u="none" strike="noStrike" kern="0" cap="none" spc="0" normalizeH="0" baseline="0" noProof="1">
              <a:solidFill>
                <a:schemeClr val="tx1"/>
              </a:solidFill>
              <a:latin typeface="+mn-lt"/>
              <a:ea typeface="MS PGothic" panose="020B0600070205080204" pitchFamily="34" charset="-128"/>
              <a:cs typeface="+mn-ea"/>
              <a:sym typeface="Wingdings" panose="05000000000000000000" pitchFamily="2" charset="2"/>
            </a:endParaRPr>
          </a:p>
          <a:p>
            <a:pPr marL="342900" marR="0" indent="-342900" algn="l" defTabSz="914400" rtl="0" eaLnBrk="0" fontAlgn="base" latinLnBrk="0" hangingPunct="0">
              <a:lnSpc>
                <a:spcPct val="100000"/>
              </a:lnSpc>
              <a:spcBef>
                <a:spcPct val="20000"/>
              </a:spcBef>
              <a:spcAft>
                <a:spcPct val="0"/>
              </a:spcAft>
              <a:buClr>
                <a:srgbClr val="C00000"/>
              </a:buClr>
              <a:buSzTx/>
              <a:buFontTx/>
              <a:buBlip>
                <a:blip r:embed="rId1"/>
              </a:buBlip>
            </a:pPr>
            <a:endParaRPr kumimoji="0" lang="en-US" altLang="en-US" sz="2400" b="0" i="0" u="none" strike="noStrike" kern="0" cap="none" spc="0" normalizeH="0" baseline="0" noProof="1">
              <a:solidFill>
                <a:schemeClr val="tx1"/>
              </a:solidFill>
              <a:latin typeface="+mn-lt"/>
              <a:ea typeface="MS PGothic" panose="020B0600070205080204" pitchFamily="34" charset="-128"/>
              <a:cs typeface="+mn-cs"/>
            </a:endParaRPr>
          </a:p>
          <a:p>
            <a:pPr marL="342900" marR="0" indent="-342900" algn="l" defTabSz="914400" rtl="0" eaLnBrk="0" fontAlgn="base" latinLnBrk="0" hangingPunct="0">
              <a:lnSpc>
                <a:spcPct val="100000"/>
              </a:lnSpc>
              <a:spcBef>
                <a:spcPct val="20000"/>
              </a:spcBef>
              <a:spcAft>
                <a:spcPct val="0"/>
              </a:spcAft>
              <a:buClr>
                <a:srgbClr val="C00000"/>
              </a:buClr>
              <a:buSzTx/>
              <a:buFontTx/>
              <a:buBlip>
                <a:blip r:embed="rId1"/>
              </a:buBlip>
            </a:pPr>
            <a:endParaRPr kumimoji="0" lang="en-US" altLang="en-US" sz="2400" b="0" i="0" u="none" strike="noStrike" kern="0" cap="none" spc="0" normalizeH="0" baseline="0" noProof="1">
              <a:solidFill>
                <a:schemeClr val="tx1"/>
              </a:solidFill>
              <a:latin typeface="+mn-lt"/>
              <a:ea typeface="MS PGothic" panose="020B0600070205080204" pitchFamily="34" charset="-128"/>
              <a:cs typeface="+mn-cs"/>
            </a:endParaRPr>
          </a:p>
        </p:txBody>
      </p:sp>
      <p:sp>
        <p:nvSpPr>
          <p:cNvPr id="70659" name="Slide Number Placeholder 3"/>
          <p:cNvSpPr>
            <a:spLocks noGrp="1"/>
          </p:cNvSpPr>
          <p:nvPr>
            <p:ph type="sldNum" sz="quarter" idx="4"/>
          </p:nvPr>
        </p:nvSpPr>
        <p:spPr>
          <a:xfrm>
            <a:off x="8564563" y="6457950"/>
            <a:ext cx="395287" cy="222250"/>
          </a:xfrm>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Calibri" panose="020F050202020403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Calibri" panose="020F050202020403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Calibri" panose="020F050202020403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Calibri" panose="020F050202020403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Calibri" panose="020F0502020204030204" pitchFamily="34" charset="0"/>
                <a:ea typeface="MS PGothic" panose="020B0600070205080204" pitchFamily="34" charset="-128"/>
                <a:cs typeface="+mn-cs"/>
              </a:defRPr>
            </a:lvl5pPr>
          </a:lstStyle>
          <a:p>
            <a:pPr lvl="0">
              <a:buClrTx/>
              <a:buSzTx/>
            </a:pPr>
            <a:fld id="{9A0DB2DC-4C9A-4742-B13C-FB6460FD3503}" type="slidenum">
              <a:rPr lang="ja-JP" altLang="en-GB" sz="1100" dirty="0">
                <a:solidFill>
                  <a:schemeClr val="bg1"/>
                </a:solidFill>
                <a:latin typeface="Arial" panose="020B0604020202020204" pitchFamily="34" charset="0"/>
                <a:ea typeface="MS PGothic" panose="020B0600070205080204" pitchFamily="34" charset="-128"/>
              </a:rPr>
            </a:fld>
            <a:endParaRPr lang="ja-JP" altLang="en-GB" sz="1100" dirty="0">
              <a:solidFill>
                <a:schemeClr val="bg1"/>
              </a:solidFill>
              <a:latin typeface="Arial" panose="020B0604020202020204" pitchFamily="34" charset="0"/>
              <a:ea typeface="MS PGothic" panose="020B0600070205080204" pitchFamily="34" charset="-128"/>
            </a:endParaRPr>
          </a:p>
        </p:txBody>
      </p:sp>
      <p:graphicFrame>
        <p:nvGraphicFramePr>
          <p:cNvPr id="5" name="Table 4"/>
          <p:cNvGraphicFramePr>
            <a:graphicFrameLocks noGrp="1"/>
          </p:cNvGraphicFramePr>
          <p:nvPr/>
        </p:nvGraphicFramePr>
        <p:xfrm>
          <a:off x="1508125" y="688975"/>
          <a:ext cx="5174091" cy="1140780"/>
        </p:xfrm>
        <a:graphic>
          <a:graphicData uri="http://schemas.openxmlformats.org/drawingml/2006/table">
            <a:tbl>
              <a:tblPr/>
              <a:tblGrid>
                <a:gridCol w="1542526"/>
                <a:gridCol w="3631565"/>
              </a:tblGrid>
              <a:tr h="380365">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defRPr sz="16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0" fontAlgn="base" latinLnBrk="0" hangingPunct="0">
                        <a:lnSpc>
                          <a:spcPct val="100000"/>
                        </a:lnSpc>
                        <a:spcBef>
                          <a:spcPct val="20000"/>
                        </a:spcBef>
                        <a:spcAft>
                          <a:spcPct val="0"/>
                        </a:spcAft>
                        <a:buClrTx/>
                        <a:buSzTx/>
                        <a:buFontTx/>
                        <a:buNone/>
                      </a:pPr>
                      <a:r>
                        <a:rPr kumimoji="0" lang="en-US" altLang="ja-JP" sz="1600" b="1" i="0" u="none" strike="noStrike" cap="none" normalizeH="0" baseline="0" dirty="0">
                          <a:ln>
                            <a:noFill/>
                          </a:ln>
                          <a:solidFill>
                            <a:schemeClr val="tx1"/>
                          </a:solidFill>
                          <a:effectLst/>
                          <a:latin typeface="Calibri" panose="020F0502020204030204" pitchFamily="34" charset="0"/>
                          <a:ea typeface="MS PGothic" panose="020B0600070205080204" pitchFamily="34" charset="-128"/>
                        </a:rPr>
                        <a:t>RAN3#117bis-e</a:t>
                      </a:r>
                      <a:endParaRPr kumimoji="0" lang="en-US" altLang="ja-JP" sz="1600" b="1" i="0" u="none" strike="noStrike" cap="none" normalizeH="0" baseline="0" dirty="0">
                        <a:ln>
                          <a:noFill/>
                        </a:ln>
                        <a:solidFill>
                          <a:schemeClr val="tx1"/>
                        </a:solidFill>
                        <a:effectLst/>
                        <a:latin typeface="Calibri" panose="020F0502020204030204" pitchFamily="34" charset="0"/>
                        <a:ea typeface="MS PGothic" panose="020B0600070205080204" pitchFamily="34" charset="-128"/>
                      </a:endParaRPr>
                    </a:p>
                  </a:txBody>
                  <a:tcPr marT="45799" marB="4579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defRPr sz="16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0" fontAlgn="base" latinLnBrk="0" hangingPunct="0">
                        <a:lnSpc>
                          <a:spcPct val="100000"/>
                        </a:lnSpc>
                        <a:spcBef>
                          <a:spcPct val="20000"/>
                        </a:spcBef>
                        <a:spcAft>
                          <a:spcPct val="0"/>
                        </a:spcAft>
                        <a:buClrTx/>
                        <a:buSzTx/>
                        <a:buFontTx/>
                        <a:buNone/>
                      </a:pPr>
                      <a:r>
                        <a:rPr kumimoji="0" lang="en-US" altLang="ja-JP" sz="1600" b="1" i="0" u="none" strike="noStrike" cap="none" normalizeH="0" baseline="0" dirty="0">
                          <a:ln>
                            <a:noFill/>
                          </a:ln>
                          <a:solidFill>
                            <a:schemeClr val="tx1"/>
                          </a:solidFill>
                          <a:effectLst/>
                          <a:latin typeface="Calibri" panose="020F0502020204030204" pitchFamily="34" charset="0"/>
                          <a:ea typeface="MS PGothic" panose="020B0600070205080204" pitchFamily="34" charset="-128"/>
                        </a:rPr>
                        <a:t>Oct 10</a:t>
                      </a:r>
                      <a:r>
                        <a:rPr kumimoji="0" lang="en-US" altLang="ja-JP" sz="1600" b="1" i="0" u="none" strike="noStrike" cap="none" normalizeH="0" baseline="30000" dirty="0">
                          <a:ln>
                            <a:noFill/>
                          </a:ln>
                          <a:solidFill>
                            <a:schemeClr val="tx1"/>
                          </a:solidFill>
                          <a:effectLst/>
                          <a:latin typeface="Calibri" panose="020F0502020204030204" pitchFamily="34" charset="0"/>
                          <a:ea typeface="MS PGothic" panose="020B0600070205080204" pitchFamily="34" charset="-128"/>
                        </a:rPr>
                        <a:t>th </a:t>
                      </a:r>
                      <a:r>
                        <a:rPr kumimoji="0" lang="en-US" altLang="ja-JP" sz="1600" b="1" i="0" u="none" strike="noStrike" cap="none" normalizeH="0" baseline="0" dirty="0">
                          <a:ln>
                            <a:noFill/>
                          </a:ln>
                          <a:solidFill>
                            <a:schemeClr val="tx1"/>
                          </a:solidFill>
                          <a:effectLst/>
                          <a:latin typeface="Calibri" panose="020F0502020204030204" pitchFamily="34" charset="0"/>
                          <a:ea typeface="MS PGothic" panose="020B0600070205080204" pitchFamily="34" charset="-128"/>
                        </a:rPr>
                        <a:t>– 18</a:t>
                      </a:r>
                      <a:r>
                        <a:rPr kumimoji="0" lang="en-US" altLang="ja-JP" sz="1600" b="1" i="0" u="none" strike="noStrike" cap="none" normalizeH="0" baseline="30000" dirty="0">
                          <a:ln>
                            <a:noFill/>
                          </a:ln>
                          <a:solidFill>
                            <a:schemeClr val="tx1"/>
                          </a:solidFill>
                          <a:effectLst/>
                          <a:latin typeface="Calibri" panose="020F0502020204030204" pitchFamily="34" charset="0"/>
                          <a:ea typeface="MS PGothic" panose="020B0600070205080204" pitchFamily="34" charset="-128"/>
                        </a:rPr>
                        <a:t>th</a:t>
                      </a:r>
                      <a:r>
                        <a:rPr kumimoji="0" lang="en-US" altLang="ja-JP" sz="1600" b="1" i="0" u="none" strike="noStrike" cap="none" normalizeH="0" baseline="0" dirty="0">
                          <a:ln>
                            <a:noFill/>
                          </a:ln>
                          <a:solidFill>
                            <a:schemeClr val="tx1"/>
                          </a:solidFill>
                          <a:effectLst/>
                          <a:latin typeface="Calibri" panose="020F0502020204030204" pitchFamily="34" charset="0"/>
                          <a:ea typeface="MS PGothic" panose="020B0600070205080204" pitchFamily="34" charset="-128"/>
                        </a:rPr>
                        <a:t>, 2022</a:t>
                      </a:r>
                      <a:endParaRPr kumimoji="0" lang="en-US" altLang="ja-JP" sz="1600" b="1" i="0" u="none" strike="noStrike" cap="none" normalizeH="0" baseline="0" dirty="0">
                        <a:ln>
                          <a:noFill/>
                        </a:ln>
                        <a:solidFill>
                          <a:schemeClr val="tx1"/>
                        </a:solidFill>
                        <a:effectLst/>
                        <a:latin typeface="Calibri" panose="020F0502020204030204" pitchFamily="34" charset="0"/>
                        <a:ea typeface="MS PGothic" panose="020B0600070205080204" pitchFamily="34" charset="-128"/>
                      </a:endParaRPr>
                    </a:p>
                  </a:txBody>
                  <a:tcPr marT="45799" marB="4579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80365">
                <a:tc>
                  <a:txBody>
                    <a:bodyPr/>
                    <a:lstStyle/>
                    <a:p>
                      <a:pPr marL="0" marR="0" lvl="0" indent="0" algn="l" defTabSz="914400" rtl="0" eaLnBrk="0" fontAlgn="base" latinLnBrk="0" hangingPunct="0">
                        <a:lnSpc>
                          <a:spcPct val="100000"/>
                        </a:lnSpc>
                        <a:spcBef>
                          <a:spcPct val="20000"/>
                        </a:spcBef>
                        <a:spcAft>
                          <a:spcPct val="0"/>
                        </a:spcAft>
                        <a:buClrTx/>
                        <a:buSzTx/>
                        <a:buFontTx/>
                        <a:buNone/>
                      </a:pPr>
                      <a:r>
                        <a:rPr kumimoji="0" lang="en-US" altLang="ja-JP" sz="1600" b="1" i="0" u="none" strike="noStrike" cap="none" normalizeH="0" baseline="0" dirty="0">
                          <a:ln>
                            <a:noFill/>
                          </a:ln>
                          <a:solidFill>
                            <a:schemeClr val="tx1"/>
                          </a:solidFill>
                          <a:effectLst/>
                          <a:latin typeface="Calibri" panose="020F0502020204030204" pitchFamily="34" charset="0"/>
                          <a:ea typeface="MS PGothic" panose="020B0600070205080204" pitchFamily="34" charset="-128"/>
                        </a:rPr>
                        <a:t>RAN3#118</a:t>
                      </a:r>
                      <a:endParaRPr kumimoji="0" lang="en-US" altLang="ja-JP" sz="1600" b="1" i="0" u="none" strike="noStrike" cap="none" normalizeH="0" baseline="0" dirty="0">
                        <a:ln>
                          <a:noFill/>
                        </a:ln>
                        <a:solidFill>
                          <a:schemeClr val="tx1"/>
                        </a:solidFill>
                        <a:effectLst/>
                        <a:latin typeface="Calibri" panose="020F0502020204030204" pitchFamily="34" charset="0"/>
                        <a:ea typeface="MS PGothic" panose="020B0600070205080204" pitchFamily="34" charset="-128"/>
                      </a:endParaRPr>
                    </a:p>
                  </a:txBody>
                  <a:tcPr marT="45799" marB="4579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pPr>
                      <a:r>
                        <a:rPr kumimoji="0" lang="en-US" altLang="ja-JP" sz="1600" b="1" i="0" u="none" strike="noStrike" cap="none" normalizeH="0" baseline="0" dirty="0">
                          <a:ln>
                            <a:noFill/>
                          </a:ln>
                          <a:solidFill>
                            <a:schemeClr val="tx1"/>
                          </a:solidFill>
                          <a:effectLst/>
                          <a:latin typeface="Calibri" panose="020F0502020204030204" pitchFamily="34" charset="0"/>
                          <a:ea typeface="MS PGothic" panose="020B0600070205080204" pitchFamily="34" charset="-128"/>
                        </a:rPr>
                        <a:t>Nov </a:t>
                      </a:r>
                      <a:r>
                        <a:rPr kumimoji="0" lang="en-US" altLang="ja-JP" sz="1600" b="1" dirty="0">
                          <a:ln>
                            <a:noFill/>
                          </a:ln>
                          <a:effectLst/>
                          <a:latin typeface="Calibri" panose="020F0502020204030204" pitchFamily="34" charset="0"/>
                          <a:ea typeface="MS PGothic" panose="020B0600070205080204" pitchFamily="34" charset="-128"/>
                          <a:sym typeface="+mn-ea"/>
                        </a:rPr>
                        <a:t>14</a:t>
                      </a:r>
                      <a:r>
                        <a:rPr kumimoji="0" lang="en-US" altLang="ja-JP" sz="1600" b="1" baseline="30000" dirty="0">
                          <a:ln>
                            <a:noFill/>
                          </a:ln>
                          <a:effectLst/>
                          <a:latin typeface="Calibri" panose="020F0502020204030204" pitchFamily="34" charset="0"/>
                          <a:ea typeface="MS PGothic" panose="020B0600070205080204" pitchFamily="34" charset="-128"/>
                          <a:sym typeface="+mn-ea"/>
                        </a:rPr>
                        <a:t>th </a:t>
                      </a:r>
                      <a:r>
                        <a:rPr kumimoji="0" lang="en-US" altLang="ja-JP" sz="1600" b="1" dirty="0">
                          <a:ln>
                            <a:noFill/>
                          </a:ln>
                          <a:effectLst/>
                          <a:latin typeface="Calibri" panose="020F0502020204030204" pitchFamily="34" charset="0"/>
                          <a:ea typeface="MS PGothic" panose="020B0600070205080204" pitchFamily="34" charset="-128"/>
                          <a:sym typeface="+mn-ea"/>
                        </a:rPr>
                        <a:t>– 18</a:t>
                      </a:r>
                      <a:r>
                        <a:rPr kumimoji="0" lang="en-US" altLang="ja-JP" sz="1600" b="1" baseline="30000" dirty="0">
                          <a:ln>
                            <a:noFill/>
                          </a:ln>
                          <a:effectLst/>
                          <a:latin typeface="Calibri" panose="020F0502020204030204" pitchFamily="34" charset="0"/>
                          <a:ea typeface="MS PGothic" panose="020B0600070205080204" pitchFamily="34" charset="-128"/>
                          <a:sym typeface="+mn-ea"/>
                        </a:rPr>
                        <a:t>th</a:t>
                      </a:r>
                      <a:r>
                        <a:rPr kumimoji="0" lang="en-US" altLang="ja-JP" sz="1600" b="1" dirty="0">
                          <a:ln>
                            <a:noFill/>
                          </a:ln>
                          <a:effectLst/>
                          <a:latin typeface="Calibri" panose="020F0502020204030204" pitchFamily="34" charset="0"/>
                          <a:ea typeface="MS PGothic" panose="020B0600070205080204" pitchFamily="34" charset="-128"/>
                          <a:sym typeface="+mn-ea"/>
                        </a:rPr>
                        <a:t>, 2022 Toulouse, France</a:t>
                      </a:r>
                      <a:endParaRPr kumimoji="0" lang="en-US" altLang="ja-JP" sz="1600" b="1" i="0" u="none" strike="noStrike" cap="none" normalizeH="0" baseline="0" dirty="0">
                        <a:ln>
                          <a:noFill/>
                        </a:ln>
                        <a:solidFill>
                          <a:schemeClr val="tx1"/>
                        </a:solidFill>
                        <a:effectLst/>
                        <a:latin typeface="Calibri" panose="020F0502020204030204" pitchFamily="34" charset="0"/>
                        <a:ea typeface="MS PGothic" panose="020B0600070205080204" pitchFamily="34" charset="-128"/>
                      </a:endParaRPr>
                    </a:p>
                  </a:txBody>
                  <a:tcPr marT="45799" marB="4579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80050">
                <a:tc>
                  <a:txBody>
                    <a:bodyPr/>
                    <a:lstStyle/>
                    <a:p>
                      <a:pPr marL="0" marR="0" lvl="0" indent="0" algn="l" defTabSz="914400" rtl="0" eaLnBrk="0" fontAlgn="base" latinLnBrk="0" hangingPunct="0">
                        <a:lnSpc>
                          <a:spcPct val="100000"/>
                        </a:lnSpc>
                        <a:spcBef>
                          <a:spcPct val="20000"/>
                        </a:spcBef>
                        <a:spcAft>
                          <a:spcPct val="0"/>
                        </a:spcAft>
                        <a:buClrTx/>
                        <a:buSzTx/>
                        <a:buFontTx/>
                        <a:buNone/>
                      </a:pPr>
                      <a:r>
                        <a:rPr kumimoji="0" lang="en-US" altLang="ja-JP" sz="1600" b="1" i="0" u="none" strike="noStrike" cap="none" normalizeH="0" baseline="0" dirty="0">
                          <a:ln>
                            <a:noFill/>
                          </a:ln>
                          <a:solidFill>
                            <a:schemeClr val="hlink"/>
                          </a:solidFill>
                          <a:effectLst/>
                          <a:latin typeface="Calibri" panose="020F0502020204030204" pitchFamily="34" charset="0"/>
                          <a:ea typeface="MS PGothic" panose="020B0600070205080204" pitchFamily="34" charset="-128"/>
                        </a:rPr>
                        <a:t>RAN #98e</a:t>
                      </a:r>
                      <a:endParaRPr kumimoji="0" lang="en-US" altLang="ja-JP" sz="1600" b="1" i="0" u="none" strike="noStrike" cap="none" normalizeH="0" baseline="0" dirty="0">
                        <a:ln>
                          <a:noFill/>
                        </a:ln>
                        <a:solidFill>
                          <a:schemeClr val="hlink"/>
                        </a:solidFill>
                        <a:effectLst/>
                        <a:latin typeface="Calibri" panose="020F0502020204030204" pitchFamily="34" charset="0"/>
                        <a:ea typeface="MS PGothic" panose="020B0600070205080204" pitchFamily="34" charset="-128"/>
                      </a:endParaRPr>
                    </a:p>
                  </a:txBody>
                  <a:tcPr marT="45799" marB="4579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2F2F2"/>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pPr>
                      <a:r>
                        <a:rPr kumimoji="0" lang="en-US" altLang="ja-JP" sz="1600" b="1" i="0" u="none" strike="noStrike" cap="none" normalizeH="0" baseline="0" dirty="0">
                          <a:ln>
                            <a:noFill/>
                          </a:ln>
                          <a:solidFill>
                            <a:schemeClr val="hlink"/>
                          </a:solidFill>
                          <a:effectLst/>
                          <a:latin typeface="Calibri" panose="020F0502020204030204" pitchFamily="34" charset="0"/>
                          <a:ea typeface="MS PGothic" panose="020B0600070205080204" pitchFamily="34" charset="-128"/>
                        </a:rPr>
                        <a:t>Dec 12</a:t>
                      </a:r>
                      <a:r>
                        <a:rPr kumimoji="0" lang="en-US" altLang="ja-JP" sz="1600" b="1" i="0" u="none" strike="noStrike" cap="none" normalizeH="0" baseline="30000" dirty="0">
                          <a:ln>
                            <a:noFill/>
                          </a:ln>
                          <a:solidFill>
                            <a:schemeClr val="hlink"/>
                          </a:solidFill>
                          <a:effectLst/>
                          <a:latin typeface="Calibri" panose="020F0502020204030204" pitchFamily="34" charset="0"/>
                          <a:ea typeface="MS PGothic" panose="020B0600070205080204" pitchFamily="34" charset="-128"/>
                        </a:rPr>
                        <a:t>th</a:t>
                      </a:r>
                      <a:r>
                        <a:rPr kumimoji="0" lang="en-US" altLang="ja-JP" sz="1600" b="1" i="0" u="none" strike="noStrike" cap="none" normalizeH="0" baseline="0" dirty="0">
                          <a:ln>
                            <a:noFill/>
                          </a:ln>
                          <a:solidFill>
                            <a:schemeClr val="hlink"/>
                          </a:solidFill>
                          <a:effectLst/>
                          <a:latin typeface="Calibri" panose="020F0502020204030204" pitchFamily="34" charset="0"/>
                          <a:ea typeface="MS PGothic" panose="020B0600070205080204" pitchFamily="34" charset="-128"/>
                        </a:rPr>
                        <a:t> – 16</a:t>
                      </a:r>
                      <a:r>
                        <a:rPr kumimoji="0" lang="en-US" altLang="ja-JP" sz="1600" b="1" i="0" u="none" strike="noStrike" cap="none" normalizeH="0" baseline="30000" dirty="0">
                          <a:ln>
                            <a:noFill/>
                          </a:ln>
                          <a:solidFill>
                            <a:schemeClr val="hlink"/>
                          </a:solidFill>
                          <a:effectLst/>
                          <a:latin typeface="Calibri" panose="020F0502020204030204" pitchFamily="34" charset="0"/>
                          <a:ea typeface="MS PGothic" panose="020B0600070205080204" pitchFamily="34" charset="-128"/>
                        </a:rPr>
                        <a:t>th</a:t>
                      </a:r>
                      <a:r>
                        <a:rPr kumimoji="0" lang="en-US" altLang="ja-JP" sz="1600" b="1" i="0" u="none" strike="noStrike" cap="none" normalizeH="0" baseline="0" dirty="0">
                          <a:ln>
                            <a:noFill/>
                          </a:ln>
                          <a:solidFill>
                            <a:schemeClr val="hlink"/>
                          </a:solidFill>
                          <a:effectLst/>
                          <a:latin typeface="Calibri" panose="020F0502020204030204" pitchFamily="34" charset="0"/>
                          <a:ea typeface="MS PGothic" panose="020B0600070205080204" pitchFamily="34" charset="-128"/>
                        </a:rPr>
                        <a:t>, 2022</a:t>
                      </a:r>
                      <a:endParaRPr kumimoji="0" lang="en-US" altLang="ja-JP" sz="1600" b="1" i="0" u="none" strike="noStrike" cap="none" normalizeH="0" baseline="0" dirty="0">
                        <a:ln>
                          <a:noFill/>
                        </a:ln>
                        <a:solidFill>
                          <a:schemeClr val="hlink"/>
                        </a:solidFill>
                        <a:effectLst/>
                        <a:latin typeface="Calibri" panose="020F0502020204030204" pitchFamily="34" charset="0"/>
                        <a:ea typeface="MS PGothic" panose="020B0600070205080204" pitchFamily="34" charset="-128"/>
                      </a:endParaRPr>
                    </a:p>
                  </a:txBody>
                  <a:tcPr marT="45799" marB="4579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2F2F2"/>
                    </a:solidFill>
                  </a:tcPr>
                </a:tc>
              </a:tr>
            </a:tbl>
          </a:graphicData>
        </a:graphic>
      </p:graphicFrame>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Title 1"/>
          <p:cNvSpPr>
            <a:spLocks noGrp="1"/>
          </p:cNvSpPr>
          <p:nvPr>
            <p:ph type="title"/>
          </p:nvPr>
        </p:nvSpPr>
        <p:spPr>
          <a:xfrm>
            <a:off x="0" y="179705"/>
            <a:ext cx="7163435" cy="563245"/>
          </a:xfrm>
        </p:spPr>
        <p:txBody>
          <a:bodyPr vert="horz" wrap="square" lIns="91440" tIns="45720" rIns="91440" bIns="45720" anchor="ctr" anchorCtr="0"/>
          <a:lstStyle/>
          <a:p>
            <a:r>
              <a:rPr lang="en-US" altLang="en-US" sz="3600" dirty="0"/>
              <a:t>R18 IoT NTN WI</a:t>
            </a:r>
            <a:endParaRPr lang="en-US" altLang="en-US" sz="3600" dirty="0"/>
          </a:p>
        </p:txBody>
      </p:sp>
      <p:sp>
        <p:nvSpPr>
          <p:cNvPr id="84995" name="Slide Number Placeholder 3"/>
          <p:cNvSpPr txBox="1">
            <a:spLocks noGrp="1"/>
          </p:cNvSpPr>
          <p:nvPr>
            <p:ph type="sldNum" sz="quarter" idx="4"/>
          </p:nvPr>
        </p:nvSpPr>
        <p:spPr>
          <a:xfrm>
            <a:off x="8564563" y="6457950"/>
            <a:ext cx="395287" cy="222250"/>
          </a:xfrm>
          <a:noFill/>
          <a:ln>
            <a:noFill/>
          </a:ln>
        </p:spPr>
        <p:txBody>
          <a:bodyPr/>
          <a:lstStyle/>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
        <p:nvSpPr>
          <p:cNvPr id="6" name="Content Placeholder 2"/>
          <p:cNvSpPr>
            <a:spLocks noGrp="1"/>
          </p:cNvSpPr>
          <p:nvPr>
            <p:ph idx="1"/>
          </p:nvPr>
        </p:nvSpPr>
        <p:spPr>
          <a:xfrm>
            <a:off x="373063" y="1052513"/>
            <a:ext cx="8388350" cy="5095875"/>
          </a:xfrm>
        </p:spPr>
        <p:txBody>
          <a:bodyPr vert="horz" wrap="square" lIns="91440" tIns="45720" rIns="91440" bIns="45720" numCol="1" anchor="t" anchorCtr="0" compatLnSpc="1"/>
          <a:lstStyle/>
          <a:p>
            <a:pPr marL="0" indent="0">
              <a:lnSpc>
                <a:spcPct val="93000"/>
              </a:lnSpc>
              <a:spcBef>
                <a:spcPct val="15000"/>
              </a:spcBef>
              <a:spcAft>
                <a:spcPct val="15000"/>
              </a:spcAft>
              <a:buNone/>
            </a:pPr>
            <a:r>
              <a:rPr lang="en-GB" altLang="zh-CN" sz="1600" b="1" u="sng" dirty="0">
                <a:cs typeface="+mn-lt"/>
                <a:sym typeface="+mn-ea"/>
              </a:rPr>
              <a:t>Progress in the last quarter</a:t>
            </a:r>
            <a:endParaRPr lang="en-GB" altLang="zh-CN" sz="1600" b="1" u="sng" dirty="0">
              <a:cs typeface="+mn-lt"/>
            </a:endParaRPr>
          </a:p>
          <a:p>
            <a:pPr marL="0" indent="0">
              <a:lnSpc>
                <a:spcPct val="93000"/>
              </a:lnSpc>
              <a:spcBef>
                <a:spcPct val="15000"/>
              </a:spcBef>
              <a:spcAft>
                <a:spcPct val="15000"/>
              </a:spcAft>
            </a:pPr>
            <a:r>
              <a:rPr lang="en-US" altLang="zh-CN" sz="1600" dirty="0">
                <a:cs typeface="Arial" panose="020B0604020202020204" pitchFamily="34" charset="0"/>
                <a:sym typeface="+mn-ea"/>
              </a:rPr>
              <a:t>The new cause value “Release due to discontinuous coverage” is applicable for the UE Context Release Request procedure.</a:t>
            </a:r>
            <a:endParaRPr lang="en-US" altLang="zh-CN" sz="1600" dirty="0">
              <a:cs typeface="Arial" panose="020B0604020202020204" pitchFamily="34" charset="0"/>
              <a:sym typeface="+mn-ea"/>
            </a:endParaRPr>
          </a:p>
          <a:p>
            <a:pPr marL="0" indent="0">
              <a:lnSpc>
                <a:spcPct val="93000"/>
              </a:lnSpc>
              <a:spcBef>
                <a:spcPct val="15000"/>
              </a:spcBef>
              <a:spcAft>
                <a:spcPct val="15000"/>
              </a:spcAft>
            </a:pPr>
            <a:r>
              <a:rPr lang="en-US" altLang="zh-CN" sz="1600" dirty="0">
                <a:cs typeface="Arial" panose="020B0604020202020204" pitchFamily="34" charset="0"/>
                <a:sym typeface="+mn-ea"/>
              </a:rPr>
              <a:t>Add stage 2 description on the behavior of </a:t>
            </a:r>
            <a:r>
              <a:rPr lang="en-US" altLang="zh-CN" sz="1600" dirty="0" err="1">
                <a:cs typeface="Arial" panose="020B0604020202020204" pitchFamily="34" charset="0"/>
                <a:sym typeface="+mn-ea"/>
              </a:rPr>
              <a:t>eNB</a:t>
            </a:r>
            <a:r>
              <a:rPr lang="en-US" altLang="zh-CN" sz="1600" dirty="0">
                <a:cs typeface="Arial" panose="020B0604020202020204" pitchFamily="34" charset="0"/>
                <a:sym typeface="+mn-ea"/>
              </a:rPr>
              <a:t> when it detects the UE is out of coverage.</a:t>
            </a:r>
            <a:endParaRPr lang="en-US" altLang="zh-CN" sz="1600" dirty="0">
              <a:cs typeface="Arial" panose="020B0604020202020204" pitchFamily="34" charset="0"/>
              <a:sym typeface="+mn-ea"/>
            </a:endParaRPr>
          </a:p>
          <a:p>
            <a:pPr marL="0" indent="0">
              <a:lnSpc>
                <a:spcPct val="93000"/>
              </a:lnSpc>
              <a:spcBef>
                <a:spcPct val="15000"/>
              </a:spcBef>
              <a:spcAft>
                <a:spcPct val="15000"/>
              </a:spcAft>
              <a:buNone/>
            </a:pPr>
            <a:r>
              <a:rPr lang="en-GB" sz="1600" b="1" u="sng" dirty="0">
                <a:ln>
                  <a:noFill/>
                </a:ln>
                <a:effectLst/>
                <a:uLnTx/>
                <a:uFillTx/>
                <a:cs typeface="Arial" panose="020B0604020202020204" pitchFamily="34" charset="0"/>
                <a:sym typeface="+mn-ea"/>
              </a:rPr>
              <a:t>Impacts and dependencies on other WGs</a:t>
            </a:r>
            <a:endParaRPr lang="en-GB" sz="1600" b="1" u="sng" dirty="0">
              <a:ln>
                <a:noFill/>
              </a:ln>
              <a:effectLst/>
              <a:uLnTx/>
              <a:uFillTx/>
              <a:cs typeface="Arial" panose="020B0604020202020204" pitchFamily="34" charset="0"/>
              <a:sym typeface="+mn-ea"/>
            </a:endParaRPr>
          </a:p>
          <a:p>
            <a:pPr marL="0" indent="0">
              <a:lnSpc>
                <a:spcPct val="93000"/>
              </a:lnSpc>
              <a:spcBef>
                <a:spcPct val="15000"/>
              </a:spcBef>
              <a:spcAft>
                <a:spcPct val="15000"/>
              </a:spcAft>
              <a:buNone/>
            </a:pPr>
            <a:r>
              <a:rPr lang="en-US" altLang="en-US" sz="1600" dirty="0">
                <a:ea typeface="宋体" panose="02010600030101010101" pitchFamily="2" charset="-122"/>
                <a:cs typeface="Arial" panose="020B0604020202020204" pitchFamily="34" charset="0"/>
                <a:sym typeface="+mn-ea"/>
              </a:rPr>
              <a:t>Further discuss the potential RAN3 impact based on the progress in SA2.</a:t>
            </a:r>
            <a:endParaRPr lang="en-US" altLang="zh-CN" sz="1600" dirty="0">
              <a:cs typeface="Arial" panose="020B0604020202020204" pitchFamily="34" charset="0"/>
              <a:sym typeface="+mn-ea"/>
            </a:endParaRPr>
          </a:p>
          <a:p>
            <a:pPr marL="0" lvl="0" indent="0">
              <a:lnSpc>
                <a:spcPct val="93000"/>
              </a:lnSpc>
              <a:spcBef>
                <a:spcPct val="15000"/>
              </a:spcBef>
              <a:spcAft>
                <a:spcPct val="15000"/>
              </a:spcAft>
              <a:buSzPct val="100000"/>
              <a:buNone/>
              <a:defRPr/>
            </a:pPr>
            <a:r>
              <a:rPr lang="en-GB" altLang="zh-CN" sz="1600" b="1" u="sng" dirty="0">
                <a:cs typeface="Arial" panose="020B0604020202020204" pitchFamily="34" charset="0"/>
                <a:sym typeface="+mn-ea"/>
              </a:rPr>
              <a:t>Next steps</a:t>
            </a:r>
            <a:endParaRPr lang="en-GB" altLang="zh-CN" sz="1600" b="1" u="sng" dirty="0"/>
          </a:p>
          <a:p>
            <a:pPr marL="0" indent="0">
              <a:lnSpc>
                <a:spcPct val="93000"/>
              </a:lnSpc>
              <a:spcBef>
                <a:spcPct val="15000"/>
              </a:spcBef>
              <a:spcAft>
                <a:spcPct val="15000"/>
              </a:spcAft>
            </a:pPr>
            <a:r>
              <a:rPr lang="en-US" altLang="zh-CN" sz="1600" dirty="0">
                <a:ea typeface="宋体" panose="02010600030101010101" pitchFamily="2" charset="-122"/>
                <a:cs typeface="Arial" panose="020B0604020202020204" pitchFamily="34" charset="0"/>
                <a:sym typeface="+mn-ea"/>
              </a:rPr>
              <a:t>Align with the progress in NR NTN WI.</a:t>
            </a:r>
            <a:endParaRPr lang="en-US" altLang="zh-CN" sz="1600" dirty="0">
              <a:ea typeface="宋体" panose="02010600030101010101" pitchFamily="2" charset="-122"/>
              <a:cs typeface="Arial" panose="020B0604020202020204" pitchFamily="34" charset="0"/>
              <a:sym typeface="+mn-ea"/>
            </a:endParaRPr>
          </a:p>
          <a:p>
            <a:pPr marL="0" indent="0">
              <a:lnSpc>
                <a:spcPct val="93000"/>
              </a:lnSpc>
              <a:spcBef>
                <a:spcPct val="15000"/>
              </a:spcBef>
              <a:spcAft>
                <a:spcPct val="15000"/>
              </a:spcAft>
              <a:buNone/>
            </a:pPr>
            <a:endParaRPr kumimoji="0" lang="en-GB" sz="1600" b="1" i="0" u="sng" strike="noStrike" kern="0" cap="none" spc="0" normalizeH="0" baseline="0" noProof="1">
              <a:ln>
                <a:noFill/>
              </a:ln>
              <a:solidFill>
                <a:schemeClr val="tx1"/>
              </a:solidFill>
              <a:effectLst/>
              <a:uLnTx/>
              <a:uFillTx/>
              <a:cs typeface="Arial" panose="020B0604020202020204" pitchFamily="34" charset="0"/>
            </a:endParaRPr>
          </a:p>
          <a:p>
            <a:pPr marL="0" marR="0" lvl="0" indent="0" algn="l" defTabSz="914400" rtl="0" eaLnBrk="0" fontAlgn="base" latinLnBrk="0" hangingPunct="0">
              <a:lnSpc>
                <a:spcPct val="93000"/>
              </a:lnSpc>
              <a:spcBef>
                <a:spcPct val="15000"/>
              </a:spcBef>
              <a:spcAft>
                <a:spcPct val="15000"/>
              </a:spcAft>
              <a:buClr>
                <a:srgbClr val="C00000"/>
              </a:buClr>
              <a:buSzTx/>
              <a:buFontTx/>
              <a:buNone/>
              <a:defRPr/>
            </a:pPr>
            <a:endParaRPr kumimoji="0" lang="en-US" altLang="zh-CN" sz="1600" b="0" i="0" u="none" strike="noStrike" kern="0" cap="none" spc="0" normalizeH="0" baseline="0" dirty="0">
              <a:ln>
                <a:noFill/>
              </a:ln>
              <a:solidFill>
                <a:schemeClr val="tx1"/>
              </a:solidFill>
              <a:effectLst/>
              <a:uLnTx/>
              <a:uFillTx/>
              <a:latin typeface="+mn-lt"/>
              <a:ea typeface="MS PGothic" panose="020B0600070205080204" pitchFamily="34" charset="-128"/>
              <a:cs typeface="+mn-cs"/>
            </a:endParaRPr>
          </a:p>
          <a:p>
            <a:pPr marL="87630" indent="-87630">
              <a:lnSpc>
                <a:spcPct val="93000"/>
              </a:lnSpc>
              <a:spcBef>
                <a:spcPct val="15000"/>
              </a:spcBef>
              <a:spcAft>
                <a:spcPct val="15000"/>
              </a:spcAft>
              <a:defRPr/>
            </a:pPr>
            <a:endParaRPr kumimoji="0" lang="en-GB" altLang="zh-CN" sz="1200" b="0" i="0" u="none" strike="noStrike" kern="0" cap="none" spc="0" normalizeH="0" baseline="0" noProof="0" dirty="0">
              <a:ln>
                <a:noFill/>
              </a:ln>
              <a:solidFill>
                <a:schemeClr val="tx1"/>
              </a:solidFill>
              <a:effectLst/>
              <a:uLnTx/>
              <a:uFillTx/>
              <a:latin typeface="+mn-lt"/>
              <a:ea typeface="MS PGothic" panose="020B0600070205080204" pitchFamily="34" charset="-128"/>
            </a:endParaRPr>
          </a:p>
          <a:p>
            <a:pPr marL="487680" marR="0" lvl="1" indent="-87630" algn="l" defTabSz="914400" rtl="0" eaLnBrk="0" fontAlgn="base" latinLnBrk="0" hangingPunct="0">
              <a:lnSpc>
                <a:spcPct val="93000"/>
              </a:lnSpc>
              <a:spcBef>
                <a:spcPct val="15000"/>
              </a:spcBef>
              <a:spcAft>
                <a:spcPct val="15000"/>
              </a:spcAft>
              <a:buClr>
                <a:srgbClr val="C00000"/>
              </a:buClr>
              <a:buSzTx/>
              <a:buFont typeface="Wingdings" panose="05000000000000000000" pitchFamily="2" charset="2"/>
              <a:buBlip>
                <a:blip r:embed="rId1"/>
              </a:buBlip>
              <a:defRPr/>
            </a:pPr>
            <a:endParaRPr kumimoji="0" lang="en-US" altLang="zh-CN" sz="1200" b="0" i="0" u="none" strike="noStrike" kern="0" cap="none" spc="0" normalizeH="0" baseline="0" noProof="0" dirty="0">
              <a:ln>
                <a:noFill/>
              </a:ln>
              <a:solidFill>
                <a:schemeClr val="tx1"/>
              </a:solidFill>
              <a:effectLst/>
              <a:uLnTx/>
              <a:uFillTx/>
              <a:latin typeface="+mn-lt"/>
              <a:ea typeface="MS PGothic" panose="020B0600070205080204" pitchFamily="34" charset="-128"/>
            </a:endParaRPr>
          </a:p>
          <a:p>
            <a:pPr marL="87630" marR="0" lvl="0" indent="-87630" algn="l" defTabSz="914400" rtl="0" eaLnBrk="0" fontAlgn="base" latinLnBrk="0" hangingPunct="0">
              <a:lnSpc>
                <a:spcPct val="93000"/>
              </a:lnSpc>
              <a:spcBef>
                <a:spcPct val="15000"/>
              </a:spcBef>
              <a:spcAft>
                <a:spcPct val="15000"/>
              </a:spcAft>
              <a:buClr>
                <a:srgbClr val="C00000"/>
              </a:buClr>
              <a:buSzTx/>
              <a:buFontTx/>
              <a:buBlip>
                <a:blip r:embed="rId1"/>
              </a:buBlip>
              <a:defRPr/>
            </a:pPr>
            <a:endParaRPr kumimoji="0" lang="en-US" altLang="en-US" sz="1800" b="0" i="0" u="none" strike="noStrike" kern="0" cap="none" spc="0" normalizeH="0" baseline="0" noProof="1">
              <a:ln>
                <a:noFill/>
              </a:ln>
              <a:solidFill>
                <a:schemeClr val="tx1"/>
              </a:solidFill>
              <a:effectLst/>
              <a:uLnTx/>
              <a:uFillTx/>
              <a:latin typeface="+mn-lt"/>
              <a:ea typeface="MS PGothic" panose="020B0600070205080204" pitchFamily="34" charset="-128"/>
              <a:cs typeface="+mn-cs"/>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Title 1"/>
          <p:cNvSpPr>
            <a:spLocks noGrp="1"/>
          </p:cNvSpPr>
          <p:nvPr>
            <p:ph type="title"/>
          </p:nvPr>
        </p:nvSpPr>
        <p:spPr>
          <a:xfrm>
            <a:off x="0" y="179705"/>
            <a:ext cx="7163435" cy="563245"/>
          </a:xfrm>
        </p:spPr>
        <p:txBody>
          <a:bodyPr vert="horz" wrap="square" lIns="91440" tIns="45720" rIns="91440" bIns="45720" anchor="ctr" anchorCtr="0"/>
          <a:lstStyle/>
          <a:p>
            <a:r>
              <a:rPr lang="en-US" altLang="en-US" sz="3600" dirty="0"/>
              <a:t>R18 UAV WI</a:t>
            </a:r>
            <a:endParaRPr lang="en-US" altLang="en-US" sz="3600" dirty="0"/>
          </a:p>
        </p:txBody>
      </p:sp>
      <p:sp>
        <p:nvSpPr>
          <p:cNvPr id="84995" name="Slide Number Placeholder 3"/>
          <p:cNvSpPr txBox="1">
            <a:spLocks noGrp="1"/>
          </p:cNvSpPr>
          <p:nvPr>
            <p:ph type="sldNum" sz="quarter" idx="4"/>
          </p:nvPr>
        </p:nvSpPr>
        <p:spPr>
          <a:xfrm>
            <a:off x="8564563" y="6457950"/>
            <a:ext cx="395287" cy="222250"/>
          </a:xfrm>
          <a:noFill/>
          <a:ln>
            <a:noFill/>
          </a:ln>
        </p:spPr>
        <p:txBody>
          <a:bodyPr/>
          <a:lstStyle/>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
        <p:nvSpPr>
          <p:cNvPr id="6" name="Content Placeholder 2"/>
          <p:cNvSpPr>
            <a:spLocks noGrp="1"/>
          </p:cNvSpPr>
          <p:nvPr>
            <p:ph idx="1"/>
          </p:nvPr>
        </p:nvSpPr>
        <p:spPr>
          <a:xfrm>
            <a:off x="373063" y="1052513"/>
            <a:ext cx="8388350" cy="5095875"/>
          </a:xfrm>
        </p:spPr>
        <p:txBody>
          <a:bodyPr vert="horz" wrap="square" lIns="91440" tIns="45720" rIns="91440" bIns="45720" numCol="1" anchor="t" anchorCtr="0" compatLnSpc="1"/>
          <a:lstStyle/>
          <a:p>
            <a:pPr marL="0" indent="0">
              <a:lnSpc>
                <a:spcPct val="93000"/>
              </a:lnSpc>
              <a:spcBef>
                <a:spcPct val="15000"/>
              </a:spcBef>
              <a:spcAft>
                <a:spcPct val="15000"/>
              </a:spcAft>
              <a:buNone/>
            </a:pPr>
            <a:r>
              <a:rPr lang="en-GB" altLang="zh-CN" sz="1600" b="1" u="sng" dirty="0">
                <a:cs typeface="+mn-lt"/>
                <a:sym typeface="+mn-ea"/>
              </a:rPr>
              <a:t>Progress in the last quarter</a:t>
            </a:r>
            <a:endParaRPr lang="en-US" altLang="zh-CN" sz="1600" dirty="0">
              <a:cs typeface="+mn-lt"/>
              <a:sym typeface="+mn-ea"/>
            </a:endParaRPr>
          </a:p>
          <a:p>
            <a:pPr marL="87630" lvl="0" indent="-87630">
              <a:lnSpc>
                <a:spcPct val="93000"/>
              </a:lnSpc>
              <a:spcBef>
                <a:spcPct val="15000"/>
              </a:spcBef>
              <a:spcAft>
                <a:spcPct val="15000"/>
              </a:spcAft>
              <a:buSzPct val="100000"/>
              <a:defRPr/>
            </a:pPr>
            <a:r>
              <a:rPr lang="en-US" altLang="zh-CN" sz="1600" dirty="0">
                <a:cs typeface="+mn-lt"/>
              </a:rPr>
              <a:t>Agreed to introduce Aerial UE Subscription Information IE over NGAP in INITIAL CONTEXT SETUP, UE CONTEXT MODIFICATION, HANDOVER REQUEST, PATH SWITCH REQUEST ACKNOWLEDGE messages.</a:t>
            </a:r>
            <a:endParaRPr lang="en-US" altLang="zh-CN" sz="1600" dirty="0">
              <a:cs typeface="+mn-lt"/>
            </a:endParaRPr>
          </a:p>
          <a:p>
            <a:pPr marL="87630" lvl="0" indent="-87630">
              <a:lnSpc>
                <a:spcPct val="93000"/>
              </a:lnSpc>
              <a:spcBef>
                <a:spcPct val="15000"/>
              </a:spcBef>
              <a:spcAft>
                <a:spcPct val="15000"/>
              </a:spcAft>
              <a:buSzPct val="100000"/>
              <a:defRPr/>
            </a:pPr>
            <a:r>
              <a:rPr lang="en-US" altLang="zh-CN" sz="1600" dirty="0">
                <a:cs typeface="+mn-lt"/>
              </a:rPr>
              <a:t>The Aerial UE Subscription Information IE is based on LTE format with codepoints ENUMERATED (allowed, not allowed, …)</a:t>
            </a:r>
            <a:endParaRPr lang="en-US" altLang="zh-CN" sz="1600" dirty="0">
              <a:cs typeface="+mn-lt"/>
            </a:endParaRPr>
          </a:p>
          <a:p>
            <a:pPr marL="87630" lvl="0" indent="-87630">
              <a:lnSpc>
                <a:spcPct val="93000"/>
              </a:lnSpc>
              <a:spcBef>
                <a:spcPct val="15000"/>
              </a:spcBef>
              <a:spcAft>
                <a:spcPct val="15000"/>
              </a:spcAft>
              <a:buSzPct val="100000"/>
              <a:defRPr/>
            </a:pPr>
            <a:r>
              <a:rPr lang="en-US" altLang="zh-CN" sz="1600" dirty="0">
                <a:cs typeface="+mn-lt"/>
              </a:rPr>
              <a:t>Introduce Aerial UE Subscription Information IE over </a:t>
            </a:r>
            <a:r>
              <a:rPr lang="en-US" altLang="zh-CN" sz="1600" dirty="0" err="1">
                <a:cs typeface="+mn-lt"/>
              </a:rPr>
              <a:t>XnAP</a:t>
            </a:r>
            <a:r>
              <a:rPr lang="en-US" altLang="zh-CN" sz="1600" dirty="0">
                <a:cs typeface="+mn-lt"/>
              </a:rPr>
              <a:t>.</a:t>
            </a:r>
            <a:endParaRPr lang="en-US" altLang="zh-CN" sz="1600" dirty="0">
              <a:cs typeface="+mn-lt"/>
            </a:endParaRPr>
          </a:p>
          <a:p>
            <a:pPr marL="87630" lvl="0" indent="-87630">
              <a:lnSpc>
                <a:spcPct val="93000"/>
              </a:lnSpc>
              <a:spcBef>
                <a:spcPct val="15000"/>
              </a:spcBef>
              <a:spcAft>
                <a:spcPct val="15000"/>
              </a:spcAft>
              <a:buSzPct val="100000"/>
              <a:defRPr/>
            </a:pPr>
            <a:r>
              <a:rPr lang="en-US" altLang="zh-CN" sz="1600" dirty="0">
                <a:cs typeface="+mn-lt"/>
              </a:rPr>
              <a:t>RAN3 will not initiate the discussion on Inter-RAT and NR-DC support.</a:t>
            </a:r>
            <a:endParaRPr lang="en-US" altLang="zh-CN" sz="1600" dirty="0">
              <a:cs typeface="+mn-lt"/>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lang="en-GB" sz="1600" b="1" u="sng" dirty="0">
                <a:ln>
                  <a:noFill/>
                </a:ln>
                <a:effectLst/>
                <a:uLnTx/>
                <a:uFillTx/>
                <a:cs typeface="Arial" panose="020B0604020202020204" pitchFamily="34" charset="0"/>
                <a:sym typeface="+mn-ea"/>
              </a:rPr>
              <a:t>Impacts and dependencies on other WGs</a:t>
            </a:r>
            <a:endParaRPr kumimoji="0" lang="en-US" altLang="zh-CN" sz="1600" b="0" i="0" u="none" strike="noStrike" kern="0" cap="none" spc="0" normalizeH="0" baseline="0" dirty="0">
              <a:ln>
                <a:noFill/>
              </a:ln>
              <a:solidFill>
                <a:schemeClr val="tx1"/>
              </a:solidFill>
              <a:effectLst/>
              <a:uLnTx/>
              <a:uFillTx/>
              <a:ea typeface="MS PGothic" panose="020B0600070205080204" pitchFamily="34" charset="-128"/>
              <a:cs typeface="+mn-lt"/>
            </a:endParaRPr>
          </a:p>
          <a:p>
            <a:pPr marL="87630" indent="-87630">
              <a:lnSpc>
                <a:spcPct val="93000"/>
              </a:lnSpc>
              <a:spcBef>
                <a:spcPct val="15000"/>
              </a:spcBef>
              <a:spcAft>
                <a:spcPct val="15000"/>
              </a:spcAft>
              <a:defRPr/>
            </a:pPr>
            <a:r>
              <a:rPr lang="en-US" altLang="zh-CN" sz="1600" dirty="0">
                <a:cs typeface="+mn-lt"/>
                <a:sym typeface="+mn-ea"/>
              </a:rPr>
              <a:t>Whether additional codepoints are needed for Aerial UAV Subscription Information IE is subject to SA2 and RAN2 discussions</a:t>
            </a:r>
            <a:r>
              <a:rPr lang="en-US" altLang="zh-CN" sz="1600">
                <a:ln>
                  <a:noFill/>
                </a:ln>
                <a:effectLst/>
                <a:uLnTx/>
                <a:uFillTx/>
                <a:ea typeface="+mn-ea"/>
                <a:cs typeface="+mn-lt"/>
                <a:sym typeface="+mn-ea"/>
              </a:rPr>
              <a:t>.</a:t>
            </a:r>
            <a:endParaRPr lang="en-US" altLang="zh-CN" sz="1600" dirty="0">
              <a:cs typeface="+mn-lt"/>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lang="en-GB" sz="1600" b="1" u="sng" dirty="0">
                <a:ln>
                  <a:noFill/>
                </a:ln>
                <a:effectLst/>
                <a:uLnTx/>
                <a:uFillTx/>
                <a:cs typeface="+mn-lt"/>
                <a:sym typeface="+mn-ea"/>
              </a:rPr>
              <a:t>Next steps</a:t>
            </a:r>
            <a:endParaRPr kumimoji="0" lang="en-US" altLang="zh-CN" sz="1600" b="0" i="0" u="none" strike="noStrike" kern="0" cap="none" spc="0" normalizeH="0" baseline="0" dirty="0">
              <a:ln>
                <a:noFill/>
              </a:ln>
              <a:solidFill>
                <a:schemeClr val="tx1"/>
              </a:solidFill>
              <a:effectLst/>
              <a:uLnTx/>
              <a:uFillTx/>
              <a:ea typeface="MS PGothic" panose="020B0600070205080204" pitchFamily="34" charset="-128"/>
              <a:cs typeface="+mn-lt"/>
            </a:endParaRPr>
          </a:p>
          <a:p>
            <a:pPr marL="87630" indent="-87630">
              <a:lnSpc>
                <a:spcPct val="93000"/>
              </a:lnSpc>
              <a:spcBef>
                <a:spcPct val="15000"/>
              </a:spcBef>
              <a:spcAft>
                <a:spcPct val="15000"/>
              </a:spcAft>
              <a:defRPr/>
            </a:pPr>
            <a:r>
              <a:rPr lang="en-US" altLang="zh-CN" sz="1600" noProof="1">
                <a:ln>
                  <a:noFill/>
                </a:ln>
                <a:effectLst/>
                <a:uLnTx/>
                <a:uFillTx/>
                <a:ea typeface="+mn-ea"/>
                <a:cs typeface="+mn-lt"/>
                <a:sym typeface="+mn-ea"/>
              </a:rPr>
              <a:t>Further discussion on NR support for UAV may be triggered by other WGs.</a:t>
            </a:r>
            <a:endParaRPr kumimoji="0" lang="en-US" altLang="zh-CN" sz="1600" b="0" i="0" u="none" strike="noStrike" kern="0" cap="none" spc="0" normalizeH="0" baseline="0" noProof="1">
              <a:ln>
                <a:noFill/>
              </a:ln>
              <a:solidFill>
                <a:schemeClr val="tx1"/>
              </a:solidFill>
              <a:effectLst/>
              <a:uLnTx/>
              <a:uFillTx/>
              <a:ea typeface="+mn-ea"/>
              <a:cs typeface="+mn-lt"/>
              <a:sym typeface="+mn-ea"/>
            </a:endParaRPr>
          </a:p>
          <a:p>
            <a:pPr marL="0" indent="0">
              <a:lnSpc>
                <a:spcPct val="93000"/>
              </a:lnSpc>
              <a:spcBef>
                <a:spcPct val="15000"/>
              </a:spcBef>
              <a:spcAft>
                <a:spcPct val="15000"/>
              </a:spcAft>
              <a:buNone/>
            </a:pPr>
            <a:endParaRPr kumimoji="0" lang="en-GB" sz="1600" b="1" i="0" u="sng" strike="noStrike" kern="0" cap="none" spc="0" normalizeH="0" baseline="0" noProof="1">
              <a:ln>
                <a:noFill/>
              </a:ln>
              <a:solidFill>
                <a:schemeClr val="tx1"/>
              </a:solidFill>
              <a:effectLst/>
              <a:uLnTx/>
              <a:uFillTx/>
              <a:cs typeface="Arial" panose="020B0604020202020204" pitchFamily="34" charset="0"/>
            </a:endParaRPr>
          </a:p>
          <a:p>
            <a:pPr marL="0" marR="0" lvl="0" indent="0" algn="l" defTabSz="914400" rtl="0" eaLnBrk="0" fontAlgn="base" latinLnBrk="0" hangingPunct="0">
              <a:lnSpc>
                <a:spcPct val="93000"/>
              </a:lnSpc>
              <a:spcBef>
                <a:spcPct val="15000"/>
              </a:spcBef>
              <a:spcAft>
                <a:spcPct val="15000"/>
              </a:spcAft>
              <a:buClr>
                <a:srgbClr val="C00000"/>
              </a:buClr>
              <a:buSzTx/>
              <a:buFontTx/>
              <a:buNone/>
              <a:defRPr/>
            </a:pPr>
            <a:endParaRPr kumimoji="0" lang="en-US" altLang="zh-CN" sz="1600" b="0" i="0" u="none" strike="noStrike" kern="0" cap="none" spc="0" normalizeH="0" baseline="0" dirty="0">
              <a:ln>
                <a:noFill/>
              </a:ln>
              <a:solidFill>
                <a:schemeClr val="tx1"/>
              </a:solidFill>
              <a:effectLst/>
              <a:uLnTx/>
              <a:uFillTx/>
              <a:latin typeface="+mn-lt"/>
              <a:ea typeface="MS PGothic" panose="020B0600070205080204" pitchFamily="34" charset="-128"/>
              <a:cs typeface="+mn-cs"/>
            </a:endParaRPr>
          </a:p>
          <a:p>
            <a:pPr marL="87630" indent="-87630">
              <a:lnSpc>
                <a:spcPct val="93000"/>
              </a:lnSpc>
              <a:spcBef>
                <a:spcPct val="15000"/>
              </a:spcBef>
              <a:spcAft>
                <a:spcPct val="15000"/>
              </a:spcAft>
              <a:defRPr/>
            </a:pPr>
            <a:endParaRPr kumimoji="0" lang="en-GB" altLang="zh-CN" sz="1200" b="0" i="0" u="none" strike="noStrike" kern="0" cap="none" spc="0" normalizeH="0" baseline="0" noProof="0" dirty="0">
              <a:ln>
                <a:noFill/>
              </a:ln>
              <a:solidFill>
                <a:schemeClr val="tx1"/>
              </a:solidFill>
              <a:effectLst/>
              <a:uLnTx/>
              <a:uFillTx/>
              <a:latin typeface="+mn-lt"/>
              <a:ea typeface="MS PGothic" panose="020B0600070205080204" pitchFamily="34" charset="-128"/>
            </a:endParaRPr>
          </a:p>
          <a:p>
            <a:pPr marL="487680" marR="0" lvl="1" indent="-87630" algn="l" defTabSz="914400" rtl="0" eaLnBrk="0" fontAlgn="base" latinLnBrk="0" hangingPunct="0">
              <a:lnSpc>
                <a:spcPct val="93000"/>
              </a:lnSpc>
              <a:spcBef>
                <a:spcPct val="15000"/>
              </a:spcBef>
              <a:spcAft>
                <a:spcPct val="15000"/>
              </a:spcAft>
              <a:buClr>
                <a:srgbClr val="C00000"/>
              </a:buClr>
              <a:buSzTx/>
              <a:buFont typeface="Wingdings" panose="05000000000000000000" pitchFamily="2" charset="2"/>
              <a:buBlip>
                <a:blip r:embed="rId1"/>
              </a:buBlip>
              <a:defRPr/>
            </a:pPr>
            <a:endParaRPr kumimoji="0" lang="en-US" altLang="zh-CN" sz="1200" b="0" i="0" u="none" strike="noStrike" kern="0" cap="none" spc="0" normalizeH="0" baseline="0" noProof="0" dirty="0">
              <a:ln>
                <a:noFill/>
              </a:ln>
              <a:solidFill>
                <a:schemeClr val="tx1"/>
              </a:solidFill>
              <a:effectLst/>
              <a:uLnTx/>
              <a:uFillTx/>
              <a:latin typeface="+mn-lt"/>
              <a:ea typeface="MS PGothic" panose="020B0600070205080204" pitchFamily="34" charset="-128"/>
            </a:endParaRPr>
          </a:p>
          <a:p>
            <a:pPr marL="87630" marR="0" lvl="0" indent="-87630" algn="l" defTabSz="914400" rtl="0" eaLnBrk="0" fontAlgn="base" latinLnBrk="0" hangingPunct="0">
              <a:lnSpc>
                <a:spcPct val="93000"/>
              </a:lnSpc>
              <a:spcBef>
                <a:spcPct val="15000"/>
              </a:spcBef>
              <a:spcAft>
                <a:spcPct val="15000"/>
              </a:spcAft>
              <a:buClr>
                <a:srgbClr val="C00000"/>
              </a:buClr>
              <a:buSzTx/>
              <a:buFontTx/>
              <a:buBlip>
                <a:blip r:embed="rId1"/>
              </a:buBlip>
              <a:defRPr/>
            </a:pPr>
            <a:endParaRPr kumimoji="0" lang="en-US" altLang="en-US" sz="1800" b="0" i="0" u="none" strike="noStrike" kern="0" cap="none" spc="0" normalizeH="0" baseline="0" noProof="1">
              <a:ln>
                <a:noFill/>
              </a:ln>
              <a:solidFill>
                <a:schemeClr val="tx1"/>
              </a:solidFill>
              <a:effectLst/>
              <a:uLnTx/>
              <a:uFillTx/>
              <a:latin typeface="+mn-lt"/>
              <a:ea typeface="MS PGothic" panose="020B0600070205080204" pitchFamily="34" charset="-128"/>
              <a:cs typeface="+mn-cs"/>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Title 1"/>
          <p:cNvSpPr>
            <a:spLocks noGrp="1"/>
          </p:cNvSpPr>
          <p:nvPr>
            <p:ph type="title"/>
          </p:nvPr>
        </p:nvSpPr>
        <p:spPr>
          <a:xfrm>
            <a:off x="0" y="179388"/>
            <a:ext cx="6770688" cy="563562"/>
          </a:xfrm>
        </p:spPr>
        <p:txBody>
          <a:bodyPr vert="horz" wrap="square" lIns="91440" tIns="45720" rIns="91440" bIns="45720" anchor="ctr" anchorCtr="0"/>
          <a:lstStyle/>
          <a:p>
            <a:r>
              <a:rPr lang="en-US" altLang="en-US" sz="3600" dirty="0"/>
              <a:t>R18 NR NCR WI</a:t>
            </a:r>
            <a:endParaRPr lang="en-US" altLang="en-US" sz="3600" dirty="0"/>
          </a:p>
        </p:txBody>
      </p:sp>
      <p:sp>
        <p:nvSpPr>
          <p:cNvPr id="41987" name="Content Placeholder 2"/>
          <p:cNvSpPr>
            <a:spLocks noGrp="1"/>
          </p:cNvSpPr>
          <p:nvPr>
            <p:ph idx="1"/>
          </p:nvPr>
        </p:nvSpPr>
        <p:spPr>
          <a:xfrm>
            <a:off x="373063" y="830263"/>
            <a:ext cx="8388350" cy="5253038"/>
          </a:xfrm>
        </p:spPr>
        <p:txBody>
          <a:bodyPr vert="horz" wrap="square" lIns="91440" tIns="45720" rIns="91440" bIns="45720" numCol="1" anchor="t" anchorCtr="0" compatLnSpc="1"/>
          <a:lstStyle/>
          <a:p>
            <a:pPr marL="0" indent="0">
              <a:lnSpc>
                <a:spcPct val="93000"/>
              </a:lnSpc>
              <a:spcBef>
                <a:spcPct val="15000"/>
              </a:spcBef>
              <a:spcAft>
                <a:spcPct val="15000"/>
              </a:spcAft>
              <a:buNone/>
            </a:pPr>
            <a:r>
              <a:rPr lang="en-GB" altLang="zh-CN" sz="1600" b="1" u="sng" dirty="0">
                <a:sym typeface="+mn-ea"/>
              </a:rPr>
              <a:t>Progress in the last quarter</a:t>
            </a:r>
            <a:endParaRPr lang="en-GB" altLang="zh-CN" sz="1600" b="1" u="sng" dirty="0">
              <a:sym typeface="+mn-ea"/>
            </a:endParaRPr>
          </a:p>
          <a:p>
            <a:pPr marL="87630" indent="-87630">
              <a:lnSpc>
                <a:spcPct val="93000"/>
              </a:lnSpc>
              <a:spcBef>
                <a:spcPct val="15000"/>
              </a:spcBef>
              <a:spcAft>
                <a:spcPct val="15000"/>
              </a:spcAft>
              <a:buSzPct val="100000"/>
              <a:defRPr/>
            </a:pPr>
            <a:r>
              <a:rPr lang="en-GB" sz="1600" dirty="0">
                <a:sym typeface="+mn-ea"/>
              </a:rPr>
              <a:t>The NCR authorization indicator is provided from AMF to </a:t>
            </a:r>
            <a:r>
              <a:rPr lang="en-GB" sz="1600" dirty="0" err="1">
                <a:sym typeface="+mn-ea"/>
              </a:rPr>
              <a:t>gNB</a:t>
            </a:r>
            <a:r>
              <a:rPr lang="en-GB" sz="1600" dirty="0">
                <a:sym typeface="+mn-ea"/>
              </a:rPr>
              <a:t> explicitly.</a:t>
            </a:r>
            <a:endParaRPr lang="en-GB" sz="1600" dirty="0">
              <a:sym typeface="+mn-ea"/>
            </a:endParaRPr>
          </a:p>
          <a:p>
            <a:pPr marL="87630" indent="-87630">
              <a:lnSpc>
                <a:spcPct val="93000"/>
              </a:lnSpc>
              <a:spcBef>
                <a:spcPct val="15000"/>
              </a:spcBef>
              <a:spcAft>
                <a:spcPct val="15000"/>
              </a:spcAft>
              <a:buSzPct val="100000"/>
              <a:defRPr/>
            </a:pPr>
            <a:r>
              <a:rPr lang="en-GB" sz="1600" dirty="0" err="1">
                <a:sym typeface="+mn-ea"/>
              </a:rPr>
              <a:t>gNB</a:t>
            </a:r>
            <a:r>
              <a:rPr lang="en-GB" sz="1600" dirty="0">
                <a:sym typeface="+mn-ea"/>
              </a:rPr>
              <a:t>-CU knows whether the connected </a:t>
            </a:r>
            <a:r>
              <a:rPr lang="en-GB" sz="1600" dirty="0" err="1">
                <a:sym typeface="+mn-ea"/>
              </a:rPr>
              <a:t>gNB</a:t>
            </a:r>
            <a:r>
              <a:rPr lang="en-GB" sz="1600" dirty="0">
                <a:sym typeface="+mn-ea"/>
              </a:rPr>
              <a:t>-DU supports NCR based on OAM configuration. </a:t>
            </a:r>
            <a:endParaRPr lang="en-GB" sz="1600" dirty="0">
              <a:sym typeface="+mn-ea"/>
            </a:endParaRPr>
          </a:p>
          <a:p>
            <a:pPr marL="87630" indent="-87630">
              <a:lnSpc>
                <a:spcPct val="93000"/>
              </a:lnSpc>
              <a:spcBef>
                <a:spcPct val="15000"/>
              </a:spcBef>
              <a:spcAft>
                <a:spcPct val="15000"/>
              </a:spcAft>
              <a:buSzPct val="100000"/>
              <a:defRPr/>
            </a:pPr>
            <a:r>
              <a:rPr lang="en-GB" sz="1600" dirty="0" err="1">
                <a:sym typeface="+mn-ea"/>
              </a:rPr>
              <a:t>gNB</a:t>
            </a:r>
            <a:r>
              <a:rPr lang="en-GB" sz="1600" dirty="0">
                <a:sym typeface="+mn-ea"/>
              </a:rPr>
              <a:t>-DU needs to know the authorization status of NCR.</a:t>
            </a:r>
            <a:endParaRPr lang="en-GB" sz="1600" dirty="0">
              <a:sym typeface="+mn-ea"/>
            </a:endParaRPr>
          </a:p>
          <a:p>
            <a:pPr marL="87630" indent="-87630">
              <a:lnSpc>
                <a:spcPct val="93000"/>
              </a:lnSpc>
              <a:spcBef>
                <a:spcPct val="15000"/>
              </a:spcBef>
              <a:spcAft>
                <a:spcPct val="15000"/>
              </a:spcAft>
              <a:buSzPct val="100000"/>
              <a:defRPr/>
            </a:pPr>
            <a:r>
              <a:rPr lang="en-GB" sz="1600" dirty="0">
                <a:sym typeface="+mn-ea"/>
              </a:rPr>
              <a:t>OAM-NCR connectivity can be provided via PDU session.</a:t>
            </a:r>
            <a:endParaRPr lang="en-GB" sz="1600" dirty="0">
              <a:sym typeface="+mn-ea"/>
            </a:endParaRPr>
          </a:p>
          <a:p>
            <a:pPr marL="87630" indent="-87630">
              <a:lnSpc>
                <a:spcPct val="93000"/>
              </a:lnSpc>
              <a:spcBef>
                <a:spcPct val="15000"/>
              </a:spcBef>
              <a:spcAft>
                <a:spcPct val="15000"/>
              </a:spcAft>
              <a:buSzPct val="100000"/>
              <a:defRPr/>
            </a:pPr>
            <a:r>
              <a:rPr lang="en-GB" sz="1600" dirty="0">
                <a:sym typeface="+mn-ea"/>
              </a:rPr>
              <a:t>Exclude the solution 2.</a:t>
            </a:r>
            <a:endParaRPr lang="en-GB" sz="1600" dirty="0">
              <a:sym typeface="+mn-ea"/>
            </a:endParaRPr>
          </a:p>
          <a:p>
            <a:pPr marL="87630" indent="-87630">
              <a:lnSpc>
                <a:spcPct val="93000"/>
              </a:lnSpc>
              <a:spcBef>
                <a:spcPct val="15000"/>
              </a:spcBef>
              <a:spcAft>
                <a:spcPct val="15000"/>
              </a:spcAft>
              <a:buSzPct val="100000"/>
              <a:defRPr/>
            </a:pPr>
            <a:r>
              <a:rPr lang="en-GB" sz="1600" dirty="0">
                <a:sym typeface="+mn-ea"/>
              </a:rPr>
              <a:t>Take solution 3 as the basis for NCR management. FFS on any additional aspects.</a:t>
            </a:r>
            <a:endParaRPr lang="en-GB" sz="1600" dirty="0">
              <a:sym typeface="+mn-ea"/>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lang="en-GB" sz="1600" b="1" u="sng" dirty="0">
                <a:ln>
                  <a:noFill/>
                </a:ln>
                <a:effectLst/>
                <a:uLnTx/>
                <a:uFillTx/>
                <a:cs typeface="Arial" panose="020B0604020202020204" pitchFamily="34" charset="0"/>
                <a:sym typeface="+mn-ea"/>
              </a:rPr>
              <a:t>Next steps</a:t>
            </a:r>
            <a:endParaRPr kumimoji="0" lang="en-GB" sz="1600" b="1" i="0" u="sng" strike="noStrike" kern="0" cap="none" spc="0" normalizeH="0" baseline="0" noProof="1">
              <a:ln>
                <a:noFill/>
              </a:ln>
              <a:solidFill>
                <a:schemeClr val="tx1"/>
              </a:solidFill>
              <a:effectLst/>
              <a:uLnTx/>
              <a:uFillTx/>
              <a:cs typeface="Arial" panose="020B0604020202020204" pitchFamily="34" charset="0"/>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GB" sz="1600">
                <a:cs typeface="Arial" panose="020B0604020202020204" pitchFamily="34" charset="0"/>
                <a:sym typeface="+mn-ea"/>
              </a:rPr>
              <a:t>Whether NCR may be configured with a list of allowed and/or forbidden cells.</a:t>
            </a:r>
            <a:endParaRPr lang="en-GB" sz="1600" noProof="1">
              <a:cs typeface="Arial" panose="020B0604020202020204" pitchFamily="34" charset="0"/>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GB" sz="1600">
                <a:ln>
                  <a:noFill/>
                </a:ln>
                <a:effectLst/>
                <a:uLnTx/>
                <a:uFillTx/>
                <a:cs typeface="Arial" panose="020B0604020202020204" pitchFamily="34" charset="0"/>
                <a:sym typeface="+mn-ea"/>
              </a:rPr>
              <a:t>Discussion on further stage 2 </a:t>
            </a:r>
            <a:r>
              <a:rPr lang="en-GB" sz="1600">
                <a:cs typeface="Arial" panose="020B0604020202020204" pitchFamily="34" charset="0"/>
                <a:sym typeface="+mn-ea"/>
              </a:rPr>
              <a:t>related aspects agreed by RAN1.</a:t>
            </a:r>
            <a:endParaRPr lang="en-GB" sz="1600" noProof="1">
              <a:cs typeface="Arial" panose="020B0604020202020204" pitchFamily="34" charset="0"/>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GB" sz="1600">
                <a:ln>
                  <a:noFill/>
                </a:ln>
                <a:effectLst/>
                <a:uLnTx/>
                <a:uFillTx/>
                <a:cs typeface="Arial" panose="020B0604020202020204" pitchFamily="34" charset="0"/>
                <a:sym typeface="+mn-ea"/>
              </a:rPr>
              <a:t>Whether the needs for gNB-CU or gNB-DU to configure which cell(s) can be used for NCR device accessing.</a:t>
            </a:r>
            <a:endParaRPr lang="en-GB" altLang="zh-CN" sz="1600" b="1" u="sng" dirty="0"/>
          </a:p>
          <a:p>
            <a:pPr marL="0" indent="0">
              <a:lnSpc>
                <a:spcPct val="93000"/>
              </a:lnSpc>
              <a:spcBef>
                <a:spcPct val="15000"/>
              </a:spcBef>
              <a:spcAft>
                <a:spcPct val="15000"/>
              </a:spcAft>
            </a:pPr>
            <a:endParaRPr lang="en-US" altLang="en-US" sz="1600" noProof="0" dirty="0">
              <a:ln>
                <a:noFill/>
              </a:ln>
              <a:effectLst/>
              <a:uLnTx/>
              <a:uFillTx/>
              <a:sym typeface="+mn-ea"/>
            </a:endParaRPr>
          </a:p>
          <a:p>
            <a:pPr marL="0" indent="0">
              <a:lnSpc>
                <a:spcPct val="93000"/>
              </a:lnSpc>
              <a:spcBef>
                <a:spcPct val="15000"/>
              </a:spcBef>
              <a:spcAft>
                <a:spcPct val="15000"/>
              </a:spcAft>
              <a:buNone/>
            </a:pPr>
            <a:endParaRPr kumimoji="0" lang="en-GB" sz="1600" b="1" i="0" u="sng"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kumimoji="0" lang="en-US" altLang="zh-CN" sz="1600" b="0" i="0" u="none" strike="noStrike" kern="0" cap="none" spc="0" normalizeH="0" baseline="0" noProof="0" dirty="0">
              <a:ln>
                <a:noFill/>
              </a:ln>
              <a:solidFill>
                <a:schemeClr val="tx1"/>
              </a:solidFill>
              <a:effectLst/>
              <a:uLnTx/>
              <a:uFillTx/>
              <a:latin typeface="+mn-lt"/>
              <a:ea typeface="MS PGothic" panose="020B0600070205080204" pitchFamily="34" charset="-128"/>
              <a:cs typeface="Arial" panose="020B0604020202020204" pitchFamily="34" charset="0"/>
              <a:sym typeface="+mn-ea"/>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endParaRPr kumimoji="0" lang="en-US" altLang="en-US" sz="1600" b="0" i="0" u="none" strike="noStrike" kern="0" cap="none" spc="0" normalizeH="0" baseline="0" noProof="0" dirty="0">
              <a:ln>
                <a:noFill/>
              </a:ln>
              <a:solidFill>
                <a:schemeClr val="tx1"/>
              </a:solidFill>
              <a:effectLst/>
              <a:uLnTx/>
              <a:uFillTx/>
              <a:latin typeface="+mn-lt"/>
              <a:ea typeface="MS PGothic" panose="020B0600070205080204" pitchFamily="34" charset="-128"/>
              <a:cs typeface="+mn-cs"/>
            </a:endParaRPr>
          </a:p>
        </p:txBody>
      </p:sp>
      <p:sp>
        <p:nvSpPr>
          <p:cNvPr id="91140" name="Slide Number Placeholder 3"/>
          <p:cNvSpPr txBox="1">
            <a:spLocks noGrp="1"/>
          </p:cNvSpPr>
          <p:nvPr>
            <p:ph type="sldNum" sz="quarter" idx="4"/>
          </p:nvPr>
        </p:nvSpPr>
        <p:spPr>
          <a:xfrm>
            <a:off x="8564563" y="6457950"/>
            <a:ext cx="395287" cy="222250"/>
          </a:xfrm>
          <a:noFill/>
          <a:ln>
            <a:noFill/>
          </a:ln>
        </p:spPr>
        <p:txBody>
          <a:bodyPr/>
          <a:lstStyle/>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Title 1"/>
          <p:cNvSpPr>
            <a:spLocks noGrp="1"/>
          </p:cNvSpPr>
          <p:nvPr>
            <p:ph type="title"/>
          </p:nvPr>
        </p:nvSpPr>
        <p:spPr>
          <a:xfrm>
            <a:off x="29845" y="394970"/>
            <a:ext cx="7143750" cy="563245"/>
          </a:xfrm>
        </p:spPr>
        <p:txBody>
          <a:bodyPr vert="horz" wrap="square" lIns="91440" tIns="45720" rIns="91440" bIns="45720" anchor="ctr" anchorCtr="0"/>
          <a:lstStyle/>
          <a:p>
            <a:r>
              <a:rPr lang="en-US" altLang="en-US" sz="3600" dirty="0"/>
              <a:t>R18 NR Positioning SI</a:t>
            </a:r>
            <a:endParaRPr lang="en-US" altLang="en-US" sz="3600" dirty="0"/>
          </a:p>
        </p:txBody>
      </p:sp>
      <p:sp>
        <p:nvSpPr>
          <p:cNvPr id="80899" name="Content Placeholder 2"/>
          <p:cNvSpPr>
            <a:spLocks noGrp="1"/>
          </p:cNvSpPr>
          <p:nvPr>
            <p:ph idx="1"/>
          </p:nvPr>
        </p:nvSpPr>
        <p:spPr>
          <a:xfrm>
            <a:off x="373380" y="1239520"/>
            <a:ext cx="8388350" cy="4909185"/>
          </a:xfrm>
        </p:spPr>
        <p:txBody>
          <a:bodyPr vert="horz" wrap="square" lIns="91440" tIns="45720" rIns="91440" bIns="45720" anchor="t" anchorCtr="0"/>
          <a:lstStyle/>
          <a:p>
            <a:pPr marL="0" indent="0">
              <a:lnSpc>
                <a:spcPct val="93000"/>
              </a:lnSpc>
              <a:spcBef>
                <a:spcPct val="15000"/>
              </a:spcBef>
              <a:spcAft>
                <a:spcPct val="15000"/>
              </a:spcAft>
              <a:buNone/>
            </a:pPr>
            <a:r>
              <a:rPr lang="en-GB" altLang="zh-CN" sz="1600" b="1" u="sng" dirty="0">
                <a:sym typeface="+mn-ea"/>
              </a:rPr>
              <a:t>Progress in the last quarter</a:t>
            </a:r>
            <a:endParaRPr lang="en-GB" altLang="zh-CN" sz="1600" b="1" u="sng" dirty="0">
              <a:sym typeface="+mn-ea"/>
            </a:endParaRPr>
          </a:p>
          <a:p>
            <a:pPr marL="0" indent="0">
              <a:lnSpc>
                <a:spcPct val="93000"/>
              </a:lnSpc>
              <a:spcBef>
                <a:spcPct val="15000"/>
              </a:spcBef>
              <a:spcAft>
                <a:spcPct val="15000"/>
              </a:spcAft>
            </a:pPr>
            <a:r>
              <a:rPr lang="en-US" altLang="zh-CN" sz="1600" dirty="0">
                <a:sym typeface="+mn-ea"/>
              </a:rPr>
              <a:t>RAN3 will align with RAN1/RAN2 decisions on terminologies for Ranging/Sidelink positioning.</a:t>
            </a:r>
            <a:endParaRPr lang="en-US" altLang="zh-CN" sz="1600" dirty="0"/>
          </a:p>
          <a:p>
            <a:pPr marL="0" indent="0">
              <a:lnSpc>
                <a:spcPct val="93000"/>
              </a:lnSpc>
              <a:spcBef>
                <a:spcPct val="15000"/>
              </a:spcBef>
              <a:spcAft>
                <a:spcPct val="15000"/>
              </a:spcAft>
            </a:pPr>
            <a:r>
              <a:rPr lang="en-US" altLang="zh-CN" sz="1600" dirty="0">
                <a:sym typeface="+mn-ea"/>
              </a:rPr>
              <a:t>Send LS to other involved groups about RAN3’s agreements and progress.</a:t>
            </a:r>
            <a:endParaRPr lang="en-US" altLang="zh-CN" sz="1600" dirty="0">
              <a:latin typeface="+mj-lt"/>
            </a:endParaRPr>
          </a:p>
          <a:p>
            <a:pPr marL="0" indent="0">
              <a:lnSpc>
                <a:spcPct val="93000"/>
              </a:lnSpc>
              <a:spcBef>
                <a:spcPct val="15000"/>
              </a:spcBef>
              <a:spcAft>
                <a:spcPct val="15000"/>
              </a:spcAft>
              <a:buNone/>
            </a:pPr>
            <a:endParaRPr lang="en-US" altLang="zh-CN" sz="1600" dirty="0">
              <a:latin typeface="+mj-lt"/>
            </a:endParaRPr>
          </a:p>
          <a:p>
            <a:pPr marL="0" indent="0">
              <a:lnSpc>
                <a:spcPct val="93000"/>
              </a:lnSpc>
              <a:spcBef>
                <a:spcPct val="15000"/>
              </a:spcBef>
              <a:spcAft>
                <a:spcPct val="15000"/>
              </a:spcAft>
              <a:buNone/>
            </a:pPr>
            <a:r>
              <a:rPr lang="en-GB" sz="1600" b="1" u="sng" dirty="0">
                <a:ln>
                  <a:noFill/>
                </a:ln>
                <a:effectLst/>
                <a:uLnTx/>
                <a:uFillTx/>
                <a:cs typeface="Arial" panose="020B0604020202020204" pitchFamily="34" charset="0"/>
                <a:sym typeface="+mn-ea"/>
              </a:rPr>
              <a:t>Other important info</a:t>
            </a:r>
            <a:endParaRPr lang="en-GB" altLang="zh-CN" sz="1600" b="1" u="sng" dirty="0">
              <a:latin typeface="+mn-lt"/>
              <a:ea typeface="MS PGothic" panose="020B0600070205080204" pitchFamily="34" charset="-128"/>
              <a:cs typeface="+mn-cs"/>
            </a:endParaRPr>
          </a:p>
          <a:p>
            <a:pPr marL="0" indent="0">
              <a:lnSpc>
                <a:spcPct val="93000"/>
              </a:lnSpc>
              <a:spcBef>
                <a:spcPct val="15000"/>
              </a:spcBef>
              <a:spcAft>
                <a:spcPct val="15000"/>
              </a:spcAft>
            </a:pPr>
            <a:r>
              <a:rPr lang="en-US" altLang="zh-CN" sz="1600" dirty="0">
                <a:sym typeface="+mn-ea"/>
              </a:rPr>
              <a:t>This R18 positioning SI is completed in RAN3.</a:t>
            </a:r>
            <a:endParaRPr lang="en-US" altLang="zh-CN" sz="1600" dirty="0">
              <a:sym typeface="+mn-ea"/>
            </a:endParaRPr>
          </a:p>
          <a:p>
            <a:pPr marL="0" indent="0">
              <a:lnSpc>
                <a:spcPct val="93000"/>
              </a:lnSpc>
              <a:spcBef>
                <a:spcPct val="15000"/>
              </a:spcBef>
              <a:spcAft>
                <a:spcPct val="15000"/>
              </a:spcAft>
              <a:buNone/>
            </a:pPr>
            <a:endParaRPr lang="en-US" altLang="zh-CN" sz="1600" dirty="0">
              <a:latin typeface="+mn-lt"/>
              <a:ea typeface="MS PGothic" panose="020B0600070205080204" pitchFamily="34" charset="-128"/>
              <a:cs typeface="+mn-cs"/>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endParaRPr lang="en-GB" altLang="zh-CN" sz="1600" b="1" u="sng" dirty="0"/>
          </a:p>
          <a:p>
            <a:pPr marL="0" indent="0">
              <a:lnSpc>
                <a:spcPct val="93000"/>
              </a:lnSpc>
              <a:spcBef>
                <a:spcPct val="15000"/>
              </a:spcBef>
              <a:spcAft>
                <a:spcPct val="15000"/>
              </a:spcAft>
            </a:pPr>
            <a:endParaRPr kumimoji="0" lang="en-GB" sz="1600" b="1" i="0" u="sng"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lang="en-US" altLang="en-US" sz="1600" dirty="0">
              <a:latin typeface="+mn-lt"/>
              <a:ea typeface="MS PGothic" panose="020B0600070205080204" pitchFamily="34" charset="-128"/>
              <a:cs typeface="+mn-cs"/>
            </a:endParaRPr>
          </a:p>
          <a:p>
            <a:pPr marL="0" indent="0">
              <a:lnSpc>
                <a:spcPct val="93000"/>
              </a:lnSpc>
              <a:spcBef>
                <a:spcPct val="15000"/>
              </a:spcBef>
              <a:spcAft>
                <a:spcPct val="15000"/>
              </a:spcAft>
            </a:pPr>
            <a:endParaRPr lang="en-US" altLang="en-US" sz="1600" dirty="0">
              <a:latin typeface="+mn-lt"/>
              <a:ea typeface="MS PGothic" panose="020B0600070205080204" pitchFamily="34" charset="-128"/>
              <a:cs typeface="+mn-cs"/>
            </a:endParaRPr>
          </a:p>
        </p:txBody>
      </p:sp>
      <p:sp>
        <p:nvSpPr>
          <p:cNvPr id="80900" name="Slide Number Placeholder 3"/>
          <p:cNvSpPr txBox="1">
            <a:spLocks noGrp="1"/>
          </p:cNvSpPr>
          <p:nvPr>
            <p:ph type="sldNum" sz="quarter" idx="4"/>
          </p:nvPr>
        </p:nvSpPr>
        <p:spPr>
          <a:xfrm>
            <a:off x="8564563" y="6457950"/>
            <a:ext cx="395287" cy="222250"/>
          </a:xfrm>
          <a:noFill/>
          <a:ln>
            <a:noFill/>
          </a:ln>
        </p:spPr>
        <p:txBody>
          <a:bodyPr/>
          <a:lstStyle/>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Title 1"/>
          <p:cNvSpPr>
            <a:spLocks noGrp="1"/>
          </p:cNvSpPr>
          <p:nvPr>
            <p:ph type="title"/>
          </p:nvPr>
        </p:nvSpPr>
        <p:spPr>
          <a:xfrm>
            <a:off x="0" y="179705"/>
            <a:ext cx="7391400" cy="563245"/>
          </a:xfrm>
        </p:spPr>
        <p:txBody>
          <a:bodyPr vert="horz" wrap="square" lIns="91440" tIns="45720" rIns="91440" bIns="45720" anchor="ctr" anchorCtr="0"/>
          <a:lstStyle/>
          <a:p>
            <a:r>
              <a:rPr lang="en-US" altLang="en-US" sz="3600" dirty="0"/>
              <a:t>R18 NR Network ES SI</a:t>
            </a:r>
            <a:endParaRPr lang="en-US" altLang="en-US" sz="3600" dirty="0"/>
          </a:p>
        </p:txBody>
      </p:sp>
      <p:sp>
        <p:nvSpPr>
          <p:cNvPr id="31747" name="Content Placeholder 2"/>
          <p:cNvSpPr>
            <a:spLocks noGrp="1"/>
          </p:cNvSpPr>
          <p:nvPr>
            <p:ph idx="1"/>
          </p:nvPr>
        </p:nvSpPr>
        <p:spPr>
          <a:xfrm>
            <a:off x="176213" y="1204913"/>
            <a:ext cx="8567738" cy="5600700"/>
          </a:xfrm>
        </p:spPr>
        <p:txBody>
          <a:bodyPr vert="horz" wrap="square" lIns="91440" tIns="45720" rIns="91440" bIns="45720" numCol="1" anchor="t" anchorCtr="0" compatLnSpc="1"/>
          <a:lstStyle/>
          <a:p>
            <a:pPr marL="0" indent="0">
              <a:lnSpc>
                <a:spcPct val="93000"/>
              </a:lnSpc>
              <a:spcBef>
                <a:spcPct val="15000"/>
              </a:spcBef>
              <a:spcAft>
                <a:spcPct val="15000"/>
              </a:spcAft>
              <a:buNone/>
            </a:pPr>
            <a:r>
              <a:rPr lang="en-GB" altLang="zh-CN" sz="1600" b="1" u="sng" dirty="0">
                <a:sym typeface="+mn-ea"/>
              </a:rPr>
              <a:t>Progress in the last quarter</a:t>
            </a:r>
            <a:endParaRPr lang="en-GB" altLang="zh-CN" sz="1600" b="1" u="sng" dirty="0">
              <a:sym typeface="+mn-ea"/>
            </a:endParaRPr>
          </a:p>
          <a:p>
            <a:pPr marL="0" indent="0">
              <a:lnSpc>
                <a:spcPct val="93000"/>
              </a:lnSpc>
              <a:spcBef>
                <a:spcPct val="15000"/>
              </a:spcBef>
              <a:spcAft>
                <a:spcPct val="15000"/>
              </a:spcAft>
            </a:pPr>
            <a:r>
              <a:rPr lang="en-US" altLang="zh-CN" sz="1600" dirty="0">
                <a:latin typeface="+mj-lt"/>
              </a:rPr>
              <a:t>Agree the TP on beam level activation.</a:t>
            </a:r>
            <a:endParaRPr lang="en-US" altLang="zh-CN" sz="1600" dirty="0">
              <a:latin typeface="+mj-lt"/>
            </a:endParaRPr>
          </a:p>
          <a:p>
            <a:pPr marL="0" indent="0">
              <a:lnSpc>
                <a:spcPct val="93000"/>
              </a:lnSpc>
              <a:spcBef>
                <a:spcPct val="15000"/>
              </a:spcBef>
              <a:spcAft>
                <a:spcPct val="15000"/>
              </a:spcAft>
            </a:pPr>
            <a:r>
              <a:rPr lang="en-US" altLang="zh-CN" sz="1600" dirty="0">
                <a:latin typeface="+mj-lt"/>
              </a:rPr>
              <a:t>No need to capture in TR about the cell DTX/DRX information and the joint or separate DTX and DRX configuration.</a:t>
            </a:r>
            <a:endParaRPr lang="en-US" altLang="zh-CN" sz="1600" dirty="0">
              <a:latin typeface="+mj-lt"/>
            </a:endParaRPr>
          </a:p>
          <a:p>
            <a:pPr marL="0" indent="0">
              <a:lnSpc>
                <a:spcPct val="93000"/>
              </a:lnSpc>
              <a:spcBef>
                <a:spcPct val="15000"/>
              </a:spcBef>
              <a:spcAft>
                <a:spcPct val="15000"/>
              </a:spcAft>
            </a:pPr>
            <a:r>
              <a:rPr lang="en-US" altLang="zh-CN" sz="1600" dirty="0">
                <a:latin typeface="+mj-lt"/>
              </a:rPr>
              <a:t>On the exchange NES state over network interfaces, RAN3 can further work pending on other group decision at normative phase. </a:t>
            </a:r>
            <a:endParaRPr lang="en-US" altLang="zh-CN" sz="1600" dirty="0">
              <a:latin typeface="+mj-lt"/>
            </a:endParaRPr>
          </a:p>
          <a:p>
            <a:pPr marL="0" indent="0">
              <a:lnSpc>
                <a:spcPct val="93000"/>
              </a:lnSpc>
              <a:spcBef>
                <a:spcPct val="15000"/>
              </a:spcBef>
              <a:spcAft>
                <a:spcPct val="15000"/>
              </a:spcAft>
            </a:pPr>
            <a:r>
              <a:rPr lang="en-US" altLang="zh-CN" sz="1600" dirty="0">
                <a:latin typeface="+mj-lt"/>
              </a:rPr>
              <a:t>No consensus on the TP on the increased autonomy for gNB-DU. RAN3 can further work on the increased autonomy for gNB-DU pending on development of other NES techniques at normative phase.</a:t>
            </a:r>
            <a:endParaRPr lang="en-US" altLang="zh-CN" sz="1600" dirty="0">
              <a:latin typeface="+mj-lt"/>
            </a:endParaRPr>
          </a:p>
          <a:p>
            <a:pPr marL="0" indent="0">
              <a:lnSpc>
                <a:spcPct val="93000"/>
              </a:lnSpc>
              <a:spcBef>
                <a:spcPct val="15000"/>
              </a:spcBef>
              <a:spcAft>
                <a:spcPct val="15000"/>
              </a:spcAft>
            </a:pPr>
            <a:r>
              <a:rPr lang="en-US" altLang="zh-CN" sz="1600" dirty="0">
                <a:latin typeface="+mj-lt"/>
              </a:rPr>
              <a:t>Agree a simple TP on the paging enhancement.</a:t>
            </a:r>
            <a:endParaRPr lang="en-US" altLang="zh-CN" sz="1600" dirty="0">
              <a:latin typeface="+mj-lt"/>
            </a:endParaRPr>
          </a:p>
          <a:p>
            <a:pPr marL="0" indent="0">
              <a:lnSpc>
                <a:spcPct val="93000"/>
              </a:lnSpc>
              <a:spcBef>
                <a:spcPct val="15000"/>
              </a:spcBef>
              <a:spcAft>
                <a:spcPct val="15000"/>
              </a:spcAft>
              <a:buNone/>
            </a:pPr>
            <a:endParaRPr lang="en-US" altLang="zh-CN" sz="1600" dirty="0">
              <a:latin typeface="+mj-lt"/>
            </a:endParaRPr>
          </a:p>
          <a:p>
            <a:pPr marL="0" indent="0">
              <a:lnSpc>
                <a:spcPct val="93000"/>
              </a:lnSpc>
              <a:spcBef>
                <a:spcPct val="15000"/>
              </a:spcBef>
              <a:spcAft>
                <a:spcPct val="15000"/>
              </a:spcAft>
              <a:buNone/>
            </a:pPr>
            <a:r>
              <a:rPr lang="en-GB" sz="1600" b="1" u="sng" dirty="0">
                <a:ln>
                  <a:noFill/>
                </a:ln>
                <a:effectLst/>
                <a:uLnTx/>
                <a:uFillTx/>
                <a:cs typeface="Arial" panose="020B0604020202020204" pitchFamily="34" charset="0"/>
                <a:sym typeface="+mn-ea"/>
              </a:rPr>
              <a:t>Other important info</a:t>
            </a:r>
            <a:endParaRPr lang="en-GB" altLang="zh-CN" sz="1600" b="1" u="sng" dirty="0">
              <a:latin typeface="+mn-lt"/>
              <a:ea typeface="MS PGothic" panose="020B0600070205080204" pitchFamily="34" charset="-128"/>
              <a:cs typeface="+mn-cs"/>
            </a:endParaRPr>
          </a:p>
          <a:p>
            <a:pPr marL="0" indent="0">
              <a:lnSpc>
                <a:spcPct val="93000"/>
              </a:lnSpc>
              <a:spcBef>
                <a:spcPct val="15000"/>
              </a:spcBef>
              <a:spcAft>
                <a:spcPct val="15000"/>
              </a:spcAft>
            </a:pPr>
            <a:r>
              <a:rPr lang="en-US" altLang="zh-CN" sz="1600" dirty="0">
                <a:sym typeface="+mn-ea"/>
              </a:rPr>
              <a:t>This R18 Network Energy Saving SI is completed in RAN3.</a:t>
            </a:r>
            <a:endParaRPr lang="en-US" altLang="zh-CN" sz="1600" dirty="0">
              <a:sym typeface="+mn-ea"/>
            </a:endParaRPr>
          </a:p>
          <a:p>
            <a:pPr marL="0" indent="0">
              <a:lnSpc>
                <a:spcPct val="93000"/>
              </a:lnSpc>
              <a:spcBef>
                <a:spcPct val="15000"/>
              </a:spcBef>
              <a:spcAft>
                <a:spcPct val="15000"/>
              </a:spcAft>
              <a:buNone/>
            </a:pPr>
            <a:endParaRPr lang="en-US" altLang="zh-CN" sz="1600" dirty="0">
              <a:latin typeface="+mn-lt"/>
              <a:ea typeface="MS PGothic" panose="020B0600070205080204" pitchFamily="34" charset="-128"/>
              <a:cs typeface="+mn-cs"/>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endParaRPr lang="en-GB" altLang="zh-CN" sz="1600" b="1" u="sng" dirty="0"/>
          </a:p>
          <a:p>
            <a:pPr marL="0" indent="0">
              <a:lnSpc>
                <a:spcPct val="93000"/>
              </a:lnSpc>
              <a:spcBef>
                <a:spcPct val="15000"/>
              </a:spcBef>
              <a:spcAft>
                <a:spcPct val="15000"/>
              </a:spcAft>
            </a:pPr>
            <a:endParaRPr kumimoji="0" lang="en-GB" sz="1600" b="1" i="0" u="sng" strike="noStrike" kern="0" cap="none" spc="0" normalizeH="0" baseline="0" noProof="1">
              <a:ln>
                <a:noFill/>
              </a:ln>
              <a:solidFill>
                <a:schemeClr val="tx1"/>
              </a:solidFill>
              <a:effectLst/>
              <a:uLnTx/>
              <a:uFillTx/>
              <a:cs typeface="Arial" panose="020B0604020202020204" pitchFamily="34" charset="0"/>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kumimoji="0" lang="en-US" altLang="en-US" sz="1600" b="0" i="0" u="none" strike="noStrike" kern="0" cap="none" spc="0" normalizeH="0" baseline="0" noProof="0" dirty="0">
              <a:ln>
                <a:noFill/>
              </a:ln>
              <a:solidFill>
                <a:schemeClr val="tx1"/>
              </a:solidFill>
              <a:effectLst/>
              <a:uLnTx/>
              <a:uFillTx/>
              <a:latin typeface="+mn-lt"/>
              <a:ea typeface="MS PGothic" panose="020B0600070205080204" pitchFamily="34" charset="-128"/>
              <a:cs typeface="+mn-cs"/>
            </a:endParaRPr>
          </a:p>
        </p:txBody>
      </p:sp>
      <p:sp>
        <p:nvSpPr>
          <p:cNvPr id="95236" name="Slide Number Placeholder 3"/>
          <p:cNvSpPr txBox="1">
            <a:spLocks noGrp="1"/>
          </p:cNvSpPr>
          <p:nvPr>
            <p:ph type="sldNum" sz="quarter" idx="4"/>
          </p:nvPr>
        </p:nvSpPr>
        <p:spPr>
          <a:xfrm>
            <a:off x="8564563" y="6457950"/>
            <a:ext cx="395287" cy="222250"/>
          </a:xfrm>
          <a:noFill/>
          <a:ln>
            <a:noFill/>
          </a:ln>
        </p:spPr>
        <p:txBody>
          <a:bodyPr/>
          <a:lstStyle/>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Title 1"/>
          <p:cNvSpPr>
            <a:spLocks noGrp="1"/>
          </p:cNvSpPr>
          <p:nvPr>
            <p:ph type="title"/>
          </p:nvPr>
        </p:nvSpPr>
        <p:spPr>
          <a:xfrm>
            <a:off x="0" y="179705"/>
            <a:ext cx="7362190" cy="563245"/>
          </a:xfrm>
        </p:spPr>
        <p:txBody>
          <a:bodyPr vert="horz" wrap="square" lIns="91440" tIns="45720" rIns="91440" bIns="45720" anchor="ctr" anchorCtr="0"/>
          <a:lstStyle/>
          <a:p>
            <a:r>
              <a:rPr lang="en-US" altLang="en-US" sz="3600" dirty="0">
                <a:sym typeface="+mn-ea"/>
              </a:rPr>
              <a:t>TEI Corrections</a:t>
            </a:r>
            <a:endParaRPr lang="en-US" altLang="en-US" sz="3600" dirty="0"/>
          </a:p>
        </p:txBody>
      </p:sp>
      <p:sp>
        <p:nvSpPr>
          <p:cNvPr id="31747" name="Content Placeholder 2"/>
          <p:cNvSpPr>
            <a:spLocks noGrp="1"/>
          </p:cNvSpPr>
          <p:nvPr>
            <p:ph idx="1"/>
          </p:nvPr>
        </p:nvSpPr>
        <p:spPr>
          <a:xfrm>
            <a:off x="176213" y="1204913"/>
            <a:ext cx="8567738" cy="5600700"/>
          </a:xfrm>
        </p:spPr>
        <p:txBody>
          <a:bodyPr vert="horz" wrap="square" lIns="91440" tIns="45720" rIns="91440" bIns="45720" numCol="1" anchor="t" anchorCtr="0" compatLnSpc="1"/>
          <a:lstStyle/>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kumimoji="0" lang="en-GB" sz="1600" b="1" i="0" u="sng"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sym typeface="+mn-ea"/>
              </a:rPr>
              <a:t>Progress in the last quarter</a:t>
            </a:r>
            <a:endParaRPr kumimoji="0" lang="en-GB" sz="1600" b="1" i="0" u="sng"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kumimoji="0" lang="en-US" altLang="zh-CN" sz="1600" b="0" i="0" u="none" strike="noStrike" kern="0" cap="none" spc="0" normalizeH="0" baseline="0" noProof="1">
                <a:ln>
                  <a:noFill/>
                </a:ln>
                <a:solidFill>
                  <a:schemeClr val="tx1"/>
                </a:solidFill>
                <a:effectLst/>
                <a:uLnTx/>
                <a:uFillTx/>
                <a:latin typeface="+mn-lt"/>
                <a:ea typeface="MS PGothic" panose="020B0600070205080204" pitchFamily="34" charset="-128"/>
                <a:cs typeface="+mn-cs"/>
              </a:rPr>
              <a:t>R17 MBS corrections:</a:t>
            </a:r>
            <a:endParaRPr kumimoji="0" lang="en-US" altLang="zh-CN" sz="1920" b="0" i="0" u="none" strike="noStrike" kern="0" cap="none" spc="0" normalizeH="0" baseline="0" noProof="1">
              <a:ln>
                <a:noFill/>
              </a:ln>
              <a:solidFill>
                <a:schemeClr val="tx1"/>
              </a:solidFill>
              <a:effectLst/>
              <a:uLnTx/>
              <a:uFillTx/>
              <a:latin typeface="+mn-lt"/>
              <a:ea typeface="MS PGothic" panose="020B0600070205080204" pitchFamily="34" charset="-128"/>
              <a:cs typeface="+mn-cs"/>
            </a:endParaRPr>
          </a:p>
          <a:p>
            <a:pPr marL="544830" marR="0" lvl="1"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600" dirty="0">
                <a:ln>
                  <a:noFill/>
                </a:ln>
                <a:effectLst/>
                <a:uLnTx/>
                <a:uFillTx/>
                <a:cs typeface="+mn-cs"/>
                <a:sym typeface="+mn-ea"/>
              </a:rPr>
              <a:t>Various LS addressed/noted; Various corrections to NG/F1/E1/</a:t>
            </a:r>
            <a:r>
              <a:rPr lang="en-US" altLang="zh-CN" sz="1600" dirty="0" err="1">
                <a:ln>
                  <a:noFill/>
                </a:ln>
                <a:effectLst/>
                <a:uLnTx/>
                <a:uFillTx/>
                <a:cs typeface="+mn-cs"/>
                <a:sym typeface="+mn-ea"/>
              </a:rPr>
              <a:t>Xn</a:t>
            </a:r>
            <a:r>
              <a:rPr lang="en-US" altLang="zh-CN" sz="1600" dirty="0">
                <a:ln>
                  <a:noFill/>
                </a:ln>
                <a:effectLst/>
                <a:uLnTx/>
                <a:uFillTx/>
                <a:cs typeface="+mn-cs"/>
                <a:sym typeface="+mn-ea"/>
              </a:rPr>
              <a:t> interface (e.g., User Inactivity for Multicast Session; name and semantics; F1-U references to UE Context; F1-U tunnels; E1AP protocol Error enabling Multicast Bearer Context Setup w/o MRB configuration available, etc.) and stage 2/message flow corrections (e.g., 38.300, 38.401); Various ASN.1 corrections.</a:t>
            </a:r>
            <a:endParaRPr lang="en-US" altLang="zh-CN" sz="1600" dirty="0">
              <a:ln>
                <a:noFill/>
              </a:ln>
              <a:effectLst/>
              <a:uLnTx/>
              <a:uFillTx/>
              <a:cs typeface="+mn-cs"/>
              <a:sym typeface="+mn-ea"/>
            </a:endParaRPr>
          </a:p>
          <a:p>
            <a:pPr marL="544830" marR="0" lvl="1"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en-US" sz="1600" noProof="0" dirty="0">
                <a:ln>
                  <a:noFill/>
                </a:ln>
                <a:effectLst/>
                <a:uLnTx/>
                <a:uFillTx/>
                <a:cs typeface="+mn-cs"/>
                <a:sym typeface="+mn-ea"/>
              </a:rPr>
              <a:t>Delay issue for the CU-CP to configure the </a:t>
            </a:r>
            <a:r>
              <a:rPr lang="en-US" altLang="en-US" sz="1600" noProof="0" dirty="0" err="1">
                <a:ln>
                  <a:noFill/>
                </a:ln>
                <a:effectLst/>
                <a:uLnTx/>
                <a:uFillTx/>
                <a:cs typeface="+mn-cs"/>
                <a:sym typeface="+mn-ea"/>
              </a:rPr>
              <a:t>multicastHFN-AndRefSN</a:t>
            </a:r>
            <a:r>
              <a:rPr lang="en-US" altLang="en-US" sz="1600" noProof="0" dirty="0">
                <a:ln>
                  <a:noFill/>
                </a:ln>
                <a:effectLst/>
                <a:uLnTx/>
                <a:uFillTx/>
                <a:cs typeface="+mn-cs"/>
                <a:sym typeface="+mn-ea"/>
              </a:rPr>
              <a:t> IE to the UE, wait for RAN2 feedback</a:t>
            </a:r>
            <a:r>
              <a:rPr lang="en-US" altLang="en-US" sz="1600" dirty="0">
                <a:cs typeface="+mn-cs"/>
                <a:sym typeface="+mn-ea"/>
              </a:rPr>
              <a:t> based on the latest RAN3 LS; PDCP wrap-around issue.</a:t>
            </a:r>
            <a:endParaRPr lang="en-US" altLang="en-US" sz="1600" dirty="0">
              <a:cs typeface="+mn-cs"/>
              <a:sym typeface="+mn-ea"/>
            </a:endParaRPr>
          </a:p>
          <a:p>
            <a:pPr marL="87630" indent="-87630">
              <a:lnSpc>
                <a:spcPct val="93000"/>
              </a:lnSpc>
              <a:spcBef>
                <a:spcPct val="15000"/>
              </a:spcBef>
              <a:spcAft>
                <a:spcPct val="15000"/>
              </a:spcAft>
              <a:buSzPct val="100000"/>
              <a:defRPr/>
            </a:pPr>
            <a:r>
              <a:rPr lang="en-US" altLang="zh-CN" sz="1600">
                <a:ln>
                  <a:noFill/>
                </a:ln>
                <a:effectLst/>
                <a:uLnTx/>
                <a:uFillTx/>
                <a:sym typeface="+mn-ea"/>
              </a:rPr>
              <a:t>R17 Positioning corrections:</a:t>
            </a:r>
            <a:endParaRPr lang="en-US" altLang="zh-CN" sz="1920" noProof="1"/>
          </a:p>
          <a:p>
            <a:pPr marL="544830" lvl="1" indent="-87630">
              <a:lnSpc>
                <a:spcPct val="93000"/>
              </a:lnSpc>
              <a:spcBef>
                <a:spcPct val="15000"/>
              </a:spcBef>
              <a:spcAft>
                <a:spcPct val="15000"/>
              </a:spcAft>
              <a:buSzPct val="100000"/>
              <a:defRPr/>
            </a:pPr>
            <a:r>
              <a:rPr lang="en-US" altLang="zh-CN" sz="1600" dirty="0">
                <a:ln>
                  <a:noFill/>
                </a:ln>
                <a:effectLst/>
                <a:uLnTx/>
                <a:uFillTx/>
                <a:cs typeface="+mn-cs"/>
                <a:sym typeface="+mn-ea"/>
              </a:rPr>
              <a:t>A new procedure is used for support of positioning system information over F1AP.</a:t>
            </a:r>
            <a:endParaRPr lang="en-US" altLang="zh-CN" sz="1600" dirty="0">
              <a:ln>
                <a:noFill/>
              </a:ln>
              <a:effectLst/>
              <a:uLnTx/>
              <a:uFillTx/>
              <a:cs typeface="+mn-cs"/>
            </a:endParaRPr>
          </a:p>
          <a:p>
            <a:pPr marL="544830" lvl="1" indent="-87630">
              <a:lnSpc>
                <a:spcPct val="93000"/>
              </a:lnSpc>
              <a:spcBef>
                <a:spcPct val="15000"/>
              </a:spcBef>
              <a:spcAft>
                <a:spcPct val="15000"/>
              </a:spcAft>
              <a:buSzPct val="100000"/>
              <a:defRPr/>
            </a:pPr>
            <a:r>
              <a:rPr lang="en-US" altLang="zh-CN" sz="1600" dirty="0">
                <a:ln>
                  <a:noFill/>
                </a:ln>
                <a:effectLst/>
                <a:uLnTx/>
                <a:uFillTx/>
                <a:cs typeface="+mn-cs"/>
                <a:sym typeface="+mn-ea"/>
              </a:rPr>
              <a:t>Add the values sl128, sl256, sl512, and sl20480 in the periodicity of Positioning SRS Resource.</a:t>
            </a:r>
            <a:endParaRPr lang="en-US" altLang="zh-CN" sz="1600" dirty="0">
              <a:ln>
                <a:noFill/>
              </a:ln>
              <a:effectLst/>
              <a:uLnTx/>
              <a:uFillTx/>
              <a:cs typeface="+mn-cs"/>
            </a:endParaRPr>
          </a:p>
          <a:p>
            <a:pPr marL="544830" lvl="1" indent="-87630">
              <a:lnSpc>
                <a:spcPct val="93000"/>
              </a:lnSpc>
              <a:spcBef>
                <a:spcPct val="15000"/>
              </a:spcBef>
              <a:spcAft>
                <a:spcPct val="15000"/>
              </a:spcAft>
              <a:buSzPct val="100000"/>
              <a:defRPr/>
            </a:pPr>
            <a:r>
              <a:rPr lang="en-US" altLang="zh-CN" sz="1600" dirty="0">
                <a:ln>
                  <a:noFill/>
                </a:ln>
                <a:effectLst/>
                <a:uLnTx/>
                <a:uFillTx/>
                <a:cs typeface="+mn-cs"/>
                <a:sym typeface="+mn-ea"/>
              </a:rPr>
              <a:t>The TRP Tx/Rx/RxTx Timing Error Margin IE is mandatory when the associated TRP Tx/Rx/RxTx TEG ID IE is included.</a:t>
            </a:r>
            <a:endParaRPr lang="en-US" altLang="zh-CN" sz="1600" dirty="0">
              <a:ln>
                <a:noFill/>
              </a:ln>
              <a:effectLst/>
              <a:uLnTx/>
              <a:uFillTx/>
              <a:cs typeface="+mn-cs"/>
            </a:endParaRPr>
          </a:p>
          <a:p>
            <a:pPr marL="544830" lvl="1" indent="-87630">
              <a:lnSpc>
                <a:spcPct val="93000"/>
              </a:lnSpc>
              <a:spcBef>
                <a:spcPct val="15000"/>
              </a:spcBef>
              <a:spcAft>
                <a:spcPct val="15000"/>
              </a:spcAft>
              <a:buSzPct val="100000"/>
              <a:defRPr/>
            </a:pPr>
            <a:r>
              <a:rPr lang="en-US" altLang="zh-CN" sz="1600" dirty="0">
                <a:ln>
                  <a:noFill/>
                </a:ln>
                <a:effectLst/>
                <a:uLnTx/>
                <a:uFillTx/>
                <a:cs typeface="+mn-cs"/>
                <a:sym typeface="+mn-ea"/>
              </a:rPr>
              <a:t>Add the SRS Positioning INACTIVE Query Indication IE into the POSITIONING INFORMATION REQUEST message to enable CU to retrieve SRS configuration and SRS-PosRRC-InactiveConfig IE (for INACTIVE) from DU</a:t>
            </a:r>
            <a:endParaRPr lang="en-US" altLang="zh-CN" sz="1600" dirty="0">
              <a:ln>
                <a:noFill/>
              </a:ln>
              <a:effectLst/>
              <a:uLnTx/>
              <a:uFillTx/>
              <a:cs typeface="+mn-cs"/>
            </a:endParaRPr>
          </a:p>
          <a:p>
            <a:pPr marL="544830" lvl="1" indent="-87630">
              <a:lnSpc>
                <a:spcPct val="93000"/>
              </a:lnSpc>
              <a:spcBef>
                <a:spcPct val="15000"/>
              </a:spcBef>
              <a:spcAft>
                <a:spcPct val="15000"/>
              </a:spcAft>
              <a:buSzPct val="100000"/>
              <a:defRPr/>
            </a:pPr>
            <a:r>
              <a:rPr lang="en-US" altLang="zh-CN" sz="1600" dirty="0">
                <a:ln>
                  <a:noFill/>
                </a:ln>
                <a:effectLst/>
                <a:uLnTx/>
                <a:uFillTx/>
                <a:cs typeface="+mn-cs"/>
                <a:sym typeface="+mn-ea"/>
              </a:rPr>
              <a:t>Various correction on stage2 and stage3 specs.</a:t>
            </a:r>
            <a:endParaRPr lang="en-US" altLang="en-US" sz="1600" noProof="0" dirty="0">
              <a:ln>
                <a:noFill/>
              </a:ln>
              <a:effectLst/>
              <a:uLnTx/>
              <a:uFillTx/>
              <a:cs typeface="+mn-cs"/>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kumimoji="0" lang="en-US" altLang="en-US" sz="1600" b="0" i="0" u="none" strike="noStrike" kern="0" cap="none" spc="0" normalizeH="0" baseline="0" noProof="0" dirty="0">
              <a:ln>
                <a:noFill/>
              </a:ln>
              <a:solidFill>
                <a:schemeClr val="tx1"/>
              </a:solidFill>
              <a:effectLst/>
              <a:uLnTx/>
              <a:uFillTx/>
              <a:latin typeface="+mn-lt"/>
              <a:ea typeface="MS PGothic" panose="020B0600070205080204" pitchFamily="34" charset="-128"/>
              <a:cs typeface="+mn-cs"/>
            </a:endParaRPr>
          </a:p>
        </p:txBody>
      </p:sp>
      <p:sp>
        <p:nvSpPr>
          <p:cNvPr id="99332" name="Slide Number Placeholder 3"/>
          <p:cNvSpPr txBox="1">
            <a:spLocks noGrp="1"/>
          </p:cNvSpPr>
          <p:nvPr>
            <p:ph type="sldNum" sz="quarter" idx="4"/>
          </p:nvPr>
        </p:nvSpPr>
        <p:spPr>
          <a:xfrm>
            <a:off x="8564563" y="6457950"/>
            <a:ext cx="395287" cy="222250"/>
          </a:xfrm>
          <a:noFill/>
          <a:ln>
            <a:noFill/>
          </a:ln>
        </p:spPr>
        <p:txBody>
          <a:bodyPr/>
          <a:lstStyle/>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Title 1"/>
          <p:cNvSpPr>
            <a:spLocks noGrp="1"/>
          </p:cNvSpPr>
          <p:nvPr>
            <p:ph type="title"/>
          </p:nvPr>
        </p:nvSpPr>
        <p:spPr>
          <a:xfrm>
            <a:off x="0" y="179705"/>
            <a:ext cx="7362190" cy="563245"/>
          </a:xfrm>
        </p:spPr>
        <p:txBody>
          <a:bodyPr vert="horz" wrap="square" lIns="91440" tIns="45720" rIns="91440" bIns="45720" anchor="ctr" anchorCtr="0"/>
          <a:lstStyle/>
          <a:p>
            <a:r>
              <a:rPr lang="en-US" altLang="en-US" sz="3600" dirty="0">
                <a:sym typeface="+mn-ea"/>
              </a:rPr>
              <a:t>TEI Corrections</a:t>
            </a:r>
            <a:endParaRPr lang="en-US" altLang="en-US" sz="3600" dirty="0"/>
          </a:p>
        </p:txBody>
      </p:sp>
      <p:sp>
        <p:nvSpPr>
          <p:cNvPr id="31747" name="Content Placeholder 2"/>
          <p:cNvSpPr>
            <a:spLocks noGrp="1"/>
          </p:cNvSpPr>
          <p:nvPr>
            <p:ph idx="1"/>
          </p:nvPr>
        </p:nvSpPr>
        <p:spPr>
          <a:xfrm>
            <a:off x="176213" y="1204913"/>
            <a:ext cx="8567738" cy="5600700"/>
          </a:xfrm>
        </p:spPr>
        <p:txBody>
          <a:bodyPr vert="horz" wrap="square" lIns="91440" tIns="45720" rIns="91440" bIns="45720" numCol="1" anchor="t" anchorCtr="0" compatLnSpc="1"/>
          <a:lstStyle/>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kumimoji="0" lang="en-GB" sz="1600" b="1" i="0" u="sng"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sym typeface="+mn-ea"/>
              </a:rPr>
              <a:t>Progress in the last quarter</a:t>
            </a:r>
            <a:endParaRPr kumimoji="1" lang="en-US" altLang="zh-CN" sz="1600" b="0" i="0" u="none" strike="noStrike" kern="0" cap="none" spc="0" normalizeH="0" baseline="0" noProof="1">
              <a:ln>
                <a:noFill/>
              </a:ln>
              <a:solidFill>
                <a:schemeClr val="tx1"/>
              </a:solidFill>
              <a:effectLst/>
              <a:uLnTx/>
              <a:uFillTx/>
              <a:latin typeface="+mn-lt"/>
              <a:ea typeface="+mn-ea"/>
              <a:cs typeface="+mn-ea"/>
            </a:endParaRPr>
          </a:p>
          <a:p>
            <a:pPr marL="87630" indent="-87630">
              <a:lnSpc>
                <a:spcPct val="93000"/>
              </a:lnSpc>
              <a:spcBef>
                <a:spcPct val="15000"/>
              </a:spcBef>
              <a:spcAft>
                <a:spcPct val="15000"/>
              </a:spcAft>
              <a:buSzPct val="100000"/>
              <a:defRPr/>
            </a:pPr>
            <a:r>
              <a:rPr lang="en-US" altLang="zh-CN" sz="1600" dirty="0">
                <a:sym typeface="+mn-ea"/>
              </a:rPr>
              <a:t>R17 SONMDT corrections:</a:t>
            </a:r>
            <a:endParaRPr lang="en-US" altLang="zh-CN" sz="1920" noProof="1"/>
          </a:p>
          <a:p>
            <a:pPr marL="544830" lvl="1" indent="-87630">
              <a:lnSpc>
                <a:spcPct val="93000"/>
              </a:lnSpc>
              <a:spcBef>
                <a:spcPct val="15000"/>
              </a:spcBef>
              <a:spcAft>
                <a:spcPct val="15000"/>
              </a:spcAft>
              <a:buSzPct val="100000"/>
              <a:defRPr/>
            </a:pPr>
            <a:r>
              <a:rPr lang="en-US" altLang="zh-CN" sz="1600" dirty="0">
                <a:sym typeface="+mn-ea"/>
              </a:rPr>
              <a:t>Allow the SN to add new cell entries with the same </a:t>
            </a:r>
            <a:r>
              <a:rPr lang="en-US" altLang="zh-CN" sz="1600" dirty="0" err="1">
                <a:sym typeface="+mn-ea"/>
              </a:rPr>
              <a:t>PSCell</a:t>
            </a:r>
            <a:r>
              <a:rPr lang="en-US" altLang="zh-CN" sz="1600" dirty="0">
                <a:sym typeface="+mn-ea"/>
              </a:rPr>
              <a:t> ID when the </a:t>
            </a:r>
            <a:r>
              <a:rPr lang="en-US" altLang="zh-CN" sz="1600" dirty="0" err="1">
                <a:sym typeface="+mn-ea"/>
              </a:rPr>
              <a:t>PSCell</a:t>
            </a:r>
            <a:r>
              <a:rPr lang="en-US" altLang="zh-CN" sz="1600" dirty="0">
                <a:sym typeface="+mn-ea"/>
              </a:rPr>
              <a:t> </a:t>
            </a:r>
            <a:r>
              <a:rPr lang="en-US" altLang="zh-CN" sz="1600" dirty="0" err="1">
                <a:sym typeface="+mn-ea"/>
              </a:rPr>
              <a:t>dewelling</a:t>
            </a:r>
            <a:r>
              <a:rPr lang="en-US" altLang="zh-CN" sz="1600" dirty="0">
                <a:sym typeface="+mn-ea"/>
              </a:rPr>
              <a:t> the time exceeds the maximum value.</a:t>
            </a:r>
            <a:endParaRPr lang="en-US" altLang="zh-CN" sz="1600" dirty="0"/>
          </a:p>
          <a:p>
            <a:pPr marL="544830" lvl="1" indent="-87630">
              <a:lnSpc>
                <a:spcPct val="93000"/>
              </a:lnSpc>
              <a:spcBef>
                <a:spcPct val="15000"/>
              </a:spcBef>
              <a:spcAft>
                <a:spcPct val="15000"/>
              </a:spcAft>
              <a:buSzPct val="100000"/>
              <a:defRPr/>
            </a:pPr>
            <a:r>
              <a:rPr lang="en-US" altLang="zh-CN" sz="1600" dirty="0">
                <a:sym typeface="+mn-ea"/>
              </a:rPr>
              <a:t>In case of CHO, the target </a:t>
            </a:r>
            <a:r>
              <a:rPr lang="en-US" altLang="zh-CN" sz="1600" dirty="0" err="1">
                <a:sym typeface="+mn-ea"/>
              </a:rPr>
              <a:t>gNB</a:t>
            </a:r>
            <a:r>
              <a:rPr lang="en-US" altLang="zh-CN" sz="1600" dirty="0">
                <a:sym typeface="+mn-ea"/>
              </a:rPr>
              <a:t> updates the UE stay time in the source </a:t>
            </a:r>
            <a:r>
              <a:rPr lang="en-US" altLang="zh-CN" sz="1600" dirty="0" err="1">
                <a:sym typeface="+mn-ea"/>
              </a:rPr>
              <a:t>Pcell</a:t>
            </a:r>
            <a:r>
              <a:rPr lang="en-US" altLang="zh-CN" sz="1600" dirty="0">
                <a:sym typeface="+mn-ea"/>
              </a:rPr>
              <a:t> and source </a:t>
            </a:r>
            <a:r>
              <a:rPr lang="en-US" altLang="zh-CN" sz="1600" dirty="0" err="1">
                <a:sym typeface="+mn-ea"/>
              </a:rPr>
              <a:t>Pscell</a:t>
            </a:r>
            <a:r>
              <a:rPr lang="en-US" altLang="zh-CN" sz="1600" dirty="0">
                <a:sym typeface="+mn-ea"/>
              </a:rPr>
              <a:t> when the target </a:t>
            </a:r>
            <a:r>
              <a:rPr lang="en-US" altLang="zh-CN" sz="1600" dirty="0" err="1">
                <a:sym typeface="+mn-ea"/>
              </a:rPr>
              <a:t>gNB</a:t>
            </a:r>
            <a:r>
              <a:rPr lang="en-US" altLang="zh-CN" sz="1600" dirty="0">
                <a:sym typeface="+mn-ea"/>
              </a:rPr>
              <a:t> receives RRC Reconfiguration Complete message from the UE.</a:t>
            </a:r>
            <a:endParaRPr lang="en-US" altLang="zh-CN" sz="1600" dirty="0"/>
          </a:p>
          <a:p>
            <a:pPr marL="544830" lvl="1" indent="-87630">
              <a:lnSpc>
                <a:spcPct val="93000"/>
              </a:lnSpc>
              <a:spcBef>
                <a:spcPct val="15000"/>
              </a:spcBef>
              <a:spcAft>
                <a:spcPct val="15000"/>
              </a:spcAft>
              <a:buSzPct val="100000"/>
              <a:defRPr/>
            </a:pPr>
            <a:r>
              <a:rPr lang="en-US" altLang="zh-CN" sz="1600" dirty="0">
                <a:sym typeface="+mn-ea"/>
              </a:rPr>
              <a:t>For SHR, discuss C-RNTI and Mobility information when the forwarding mechanism is decided.</a:t>
            </a:r>
            <a:endParaRPr lang="en-US" altLang="zh-CN" sz="1600" dirty="0">
              <a:sym typeface="+mn-ea"/>
            </a:endParaRPr>
          </a:p>
          <a:p>
            <a:pPr marL="544830" lvl="1" indent="-87630">
              <a:lnSpc>
                <a:spcPct val="93000"/>
              </a:lnSpc>
              <a:spcBef>
                <a:spcPct val="15000"/>
              </a:spcBef>
              <a:spcAft>
                <a:spcPct val="15000"/>
              </a:spcAft>
              <a:buSzPct val="100000"/>
              <a:defRPr/>
            </a:pPr>
            <a:r>
              <a:rPr lang="en-US" altLang="zh-CN" sz="1600" dirty="0">
                <a:sym typeface="+mn-ea"/>
              </a:rPr>
              <a:t>Correction on Resource Status Reporting procedure to avoid inter-operability issue over </a:t>
            </a:r>
            <a:r>
              <a:rPr lang="en-US" altLang="zh-CN" sz="1600" dirty="0" err="1">
                <a:sym typeface="+mn-ea"/>
              </a:rPr>
              <a:t>Xn</a:t>
            </a:r>
            <a:r>
              <a:rPr lang="en-US" altLang="zh-CN" sz="1600" dirty="0">
                <a:sym typeface="+mn-ea"/>
              </a:rPr>
              <a:t> and F1</a:t>
            </a:r>
            <a:endParaRPr lang="en-US" altLang="zh-CN" sz="1600" dirty="0">
              <a:sym typeface="+mn-ea"/>
            </a:endParaRPr>
          </a:p>
          <a:p>
            <a:pPr marL="544830" lvl="1" indent="-87630">
              <a:lnSpc>
                <a:spcPct val="93000"/>
              </a:lnSpc>
              <a:spcBef>
                <a:spcPct val="15000"/>
              </a:spcBef>
              <a:spcAft>
                <a:spcPct val="15000"/>
              </a:spcAft>
              <a:buSzPct val="100000"/>
              <a:defRPr/>
            </a:pPr>
            <a:r>
              <a:rPr lang="en-US" altLang="zh-CN" sz="1600">
                <a:sym typeface="+mn-ea"/>
              </a:rPr>
              <a:t>Various </a:t>
            </a:r>
            <a:r>
              <a:rPr lang="en-US" altLang="zh-CN" sz="1600" dirty="0">
                <a:sym typeface="+mn-ea"/>
              </a:rPr>
              <a:t>corrections on stage3 specs.</a:t>
            </a:r>
            <a:endParaRPr lang="en-US" altLang="en-US" sz="1600" dirty="0">
              <a:sym typeface="+mn-ea"/>
            </a:endParaRPr>
          </a:p>
          <a:p>
            <a:pPr marL="544830" marR="0" lvl="1"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kumimoji="0" lang="en-US" altLang="en-US" sz="1600" b="0" i="0" u="none" strike="noStrike" kern="0" cap="none" spc="0" normalizeH="0" baseline="0" noProof="0" dirty="0">
              <a:ln>
                <a:noFill/>
              </a:ln>
              <a:solidFill>
                <a:schemeClr val="tx1"/>
              </a:solidFill>
              <a:effectLst/>
              <a:uLnTx/>
              <a:uFillTx/>
              <a:latin typeface="+mn-lt"/>
              <a:ea typeface="MS PGothic" panose="020B0600070205080204" pitchFamily="34" charset="-128"/>
              <a:cs typeface="+mn-cs"/>
            </a:endParaRPr>
          </a:p>
          <a:p>
            <a:pPr marL="544830" marR="0" lvl="1"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kumimoji="0" lang="en-US" altLang="zh-CN" sz="1600" b="0" i="0" u="none" strike="noStrike" kern="0" cap="none" spc="0" normalizeH="0" baseline="0" noProof="1">
              <a:ln>
                <a:noFill/>
              </a:ln>
              <a:solidFill>
                <a:schemeClr val="tx1"/>
              </a:solidFill>
              <a:effectLst/>
              <a:uLnTx/>
              <a:uFillTx/>
              <a:latin typeface="+mn-lt"/>
              <a:ea typeface="MS PGothic" panose="020B0600070205080204" pitchFamily="34" charset="-128"/>
              <a:cs typeface="+mn-cs"/>
            </a:endParaRPr>
          </a:p>
          <a:p>
            <a:pPr marL="0" marR="0" lvl="0" indent="0" algn="l" defTabSz="914400" rtl="0" eaLnBrk="0" fontAlgn="base" latinLnBrk="0" hangingPunct="0">
              <a:lnSpc>
                <a:spcPct val="93000"/>
              </a:lnSpc>
              <a:spcBef>
                <a:spcPct val="15000"/>
              </a:spcBef>
              <a:spcAft>
                <a:spcPct val="15000"/>
              </a:spcAft>
              <a:buClr>
                <a:srgbClr val="C00000"/>
              </a:buClr>
              <a:buSzTx/>
              <a:buFontTx/>
              <a:buNone/>
              <a:defRPr/>
            </a:pPr>
            <a:endParaRPr kumimoji="0" lang="en-GB" sz="1600" b="1" i="0" u="sng"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kumimoji="0" lang="en-US" altLang="en-US" sz="1600" b="0" i="0" u="none" strike="noStrike" kern="0" cap="none" spc="0" normalizeH="0" baseline="0" noProof="0" dirty="0">
              <a:ln>
                <a:noFill/>
              </a:ln>
              <a:solidFill>
                <a:schemeClr val="tx1"/>
              </a:solidFill>
              <a:effectLst/>
              <a:uLnTx/>
              <a:uFillTx/>
              <a:latin typeface="+mn-lt"/>
              <a:ea typeface="MS PGothic" panose="020B0600070205080204" pitchFamily="34" charset="-128"/>
              <a:cs typeface="+mn-cs"/>
            </a:endParaRPr>
          </a:p>
        </p:txBody>
      </p:sp>
      <p:sp>
        <p:nvSpPr>
          <p:cNvPr id="99332" name="Slide Number Placeholder 3"/>
          <p:cNvSpPr txBox="1">
            <a:spLocks noGrp="1"/>
          </p:cNvSpPr>
          <p:nvPr>
            <p:ph type="sldNum" sz="quarter" idx="4"/>
          </p:nvPr>
        </p:nvSpPr>
        <p:spPr>
          <a:xfrm>
            <a:off x="8564563" y="6457950"/>
            <a:ext cx="395287" cy="222250"/>
          </a:xfrm>
          <a:noFill/>
          <a:ln>
            <a:noFill/>
          </a:ln>
        </p:spPr>
        <p:txBody>
          <a:bodyPr/>
          <a:lstStyle/>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5" name="Rectangle 2"/>
          <p:cNvSpPr>
            <a:spLocks noGrp="1"/>
          </p:cNvSpPr>
          <p:nvPr>
            <p:ph type="title"/>
          </p:nvPr>
        </p:nvSpPr>
        <p:spPr>
          <a:xfrm>
            <a:off x="0" y="274638"/>
            <a:ext cx="5659438" cy="774700"/>
          </a:xfrm>
        </p:spPr>
        <p:txBody>
          <a:bodyPr vert="horz" wrap="square" lIns="91440" tIns="45720" rIns="91440" bIns="45720" anchor="ctr" anchorCtr="0"/>
          <a:lstStyle/>
          <a:p>
            <a:pPr eaLnBrk="1" hangingPunct="1"/>
            <a:r>
              <a:rPr lang="en-GB" altLang="ja-JP" dirty="0"/>
              <a:t>RAN</a:t>
            </a:r>
            <a:r>
              <a:rPr lang="en-US" altLang="en-GB" dirty="0"/>
              <a:t>3 f2f Celebration Activities</a:t>
            </a:r>
            <a:endParaRPr lang="zh-CN" altLang="en-US" dirty="0"/>
          </a:p>
        </p:txBody>
      </p:sp>
      <p:graphicFrame>
        <p:nvGraphicFramePr>
          <p:cNvPr id="3" name="对象 2"/>
          <p:cNvGraphicFramePr/>
          <p:nvPr/>
        </p:nvGraphicFramePr>
        <p:xfrm>
          <a:off x="983615" y="1232535"/>
          <a:ext cx="3385185" cy="1691005"/>
        </p:xfrm>
        <a:graphic>
          <a:graphicData uri="http://schemas.openxmlformats.org/presentationml/2006/ole">
            <mc:AlternateContent xmlns:mc="http://schemas.openxmlformats.org/markup-compatibility/2006">
              <mc:Choice xmlns:v="urn:schemas-microsoft-com:vml" Requires="v">
                <p:oleObj spid="_x0000_s2156" name="" r:id="rId1" imgW="7131050" imgH="3625850" progId="Paint.Picture">
                  <p:embed/>
                </p:oleObj>
              </mc:Choice>
              <mc:Fallback>
                <p:oleObj name="" r:id="rId1" imgW="7131050" imgH="3625850" progId="Paint.Picture">
                  <p:embed/>
                  <p:pic>
                    <p:nvPicPr>
                      <p:cNvPr id="0" name="图片 3"/>
                      <p:cNvPicPr/>
                      <p:nvPr/>
                    </p:nvPicPr>
                    <p:blipFill>
                      <a:blip r:embed="rId2"/>
                      <a:stretch>
                        <a:fillRect/>
                      </a:stretch>
                    </p:blipFill>
                    <p:spPr>
                      <a:xfrm>
                        <a:off x="983615" y="1232535"/>
                        <a:ext cx="3385185" cy="1691005"/>
                      </a:xfrm>
                      <a:prstGeom prst="rect">
                        <a:avLst/>
                      </a:prstGeom>
                    </p:spPr>
                  </p:pic>
                </p:oleObj>
              </mc:Fallback>
            </mc:AlternateContent>
          </a:graphicData>
        </a:graphic>
      </p:graphicFrame>
      <p:graphicFrame>
        <p:nvGraphicFramePr>
          <p:cNvPr id="5" name="对象 4"/>
          <p:cNvGraphicFramePr/>
          <p:nvPr/>
        </p:nvGraphicFramePr>
        <p:xfrm>
          <a:off x="3429635" y="2923540"/>
          <a:ext cx="5128895" cy="3505835"/>
        </p:xfrm>
        <a:graphic>
          <a:graphicData uri="http://schemas.openxmlformats.org/presentationml/2006/ole">
            <mc:AlternateContent xmlns:mc="http://schemas.openxmlformats.org/markup-compatibility/2006">
              <mc:Choice xmlns:v="urn:schemas-microsoft-com:vml" Requires="v">
                <p:oleObj spid="_x0000_s2157" name="" r:id="rId3" imgW="5505450" imgH="4159250" progId="Paint.Picture">
                  <p:embed/>
                </p:oleObj>
              </mc:Choice>
              <mc:Fallback>
                <p:oleObj name="" r:id="rId3" imgW="5505450" imgH="4159250" progId="Paint.Picture">
                  <p:embed/>
                  <p:pic>
                    <p:nvPicPr>
                      <p:cNvPr id="0" name="图片 5"/>
                      <p:cNvPicPr/>
                      <p:nvPr/>
                    </p:nvPicPr>
                    <p:blipFill>
                      <a:blip r:embed="rId4"/>
                      <a:stretch>
                        <a:fillRect/>
                      </a:stretch>
                    </p:blipFill>
                    <p:spPr>
                      <a:xfrm>
                        <a:off x="3429635" y="2923540"/>
                        <a:ext cx="5128895" cy="3505835"/>
                      </a:xfrm>
                      <a:prstGeom prst="rect">
                        <a:avLst/>
                      </a:prstGeom>
                    </p:spPr>
                  </p:pic>
                </p:oleObj>
              </mc:Fallback>
            </mc:AlternateContent>
          </a:graphicData>
        </a:graphic>
      </p:graphicFrame>
      <p:graphicFrame>
        <p:nvGraphicFramePr>
          <p:cNvPr id="2" name="对象 1"/>
          <p:cNvGraphicFramePr/>
          <p:nvPr/>
        </p:nvGraphicFramePr>
        <p:xfrm>
          <a:off x="1159510" y="3916680"/>
          <a:ext cx="1661160" cy="2027555"/>
        </p:xfrm>
        <a:graphic>
          <a:graphicData uri="http://schemas.openxmlformats.org/presentationml/2006/ole">
            <mc:AlternateContent xmlns:mc="http://schemas.openxmlformats.org/markup-compatibility/2006">
              <mc:Choice xmlns:v="urn:schemas-microsoft-com:vml" Requires="v">
                <p:oleObj spid="_x0000_s2158" name="" r:id="rId5" imgW="4464050" imgH="5162550" progId="Paint.Picture">
                  <p:embed/>
                </p:oleObj>
              </mc:Choice>
              <mc:Fallback>
                <p:oleObj name="" r:id="rId5" imgW="4464050" imgH="5162550" progId="Paint.Picture">
                  <p:embed/>
                  <p:pic>
                    <p:nvPicPr>
                      <p:cNvPr id="0" name="图片 6"/>
                      <p:cNvPicPr/>
                      <p:nvPr/>
                    </p:nvPicPr>
                    <p:blipFill>
                      <a:blip r:embed="rId6"/>
                      <a:stretch>
                        <a:fillRect/>
                      </a:stretch>
                    </p:blipFill>
                    <p:spPr>
                      <a:xfrm>
                        <a:off x="1159510" y="3916680"/>
                        <a:ext cx="1661160" cy="2027555"/>
                      </a:xfrm>
                      <a:prstGeom prst="rect">
                        <a:avLst/>
                      </a:prstGeom>
                    </p:spPr>
                  </p:pic>
                </p:oleObj>
              </mc:Fallback>
            </mc:AlternateContent>
          </a:graphicData>
        </a:graphic>
      </p:graphicFrame>
      <p:graphicFrame>
        <p:nvGraphicFramePr>
          <p:cNvPr id="22" name="对象 21"/>
          <p:cNvGraphicFramePr/>
          <p:nvPr/>
        </p:nvGraphicFramePr>
        <p:xfrm>
          <a:off x="5333365" y="1149985"/>
          <a:ext cx="2261235" cy="1673225"/>
        </p:xfrm>
        <a:graphic>
          <a:graphicData uri="http://schemas.openxmlformats.org/presentationml/2006/ole">
            <mc:AlternateContent xmlns:mc="http://schemas.openxmlformats.org/markup-compatibility/2006">
              <mc:Choice xmlns:v="urn:schemas-microsoft-com:vml" Requires="v">
                <p:oleObj spid="_x0000_s2159" name="" r:id="rId7" imgW="4044950" imgH="3403600" progId="Paint.Picture">
                  <p:embed/>
                </p:oleObj>
              </mc:Choice>
              <mc:Fallback>
                <p:oleObj name="" r:id="rId7" imgW="4044950" imgH="3403600" progId="Paint.Picture">
                  <p:embed/>
                  <p:pic>
                    <p:nvPicPr>
                      <p:cNvPr id="0" name="图片 22"/>
                      <p:cNvPicPr/>
                      <p:nvPr/>
                    </p:nvPicPr>
                    <p:blipFill>
                      <a:blip r:embed="rId8"/>
                      <a:stretch>
                        <a:fillRect/>
                      </a:stretch>
                    </p:blipFill>
                    <p:spPr>
                      <a:xfrm>
                        <a:off x="5333365" y="1149985"/>
                        <a:ext cx="2261235" cy="1673225"/>
                      </a:xfrm>
                      <a:prstGeom prst="rect">
                        <a:avLst/>
                      </a:prstGeom>
                    </p:spPr>
                  </p:pic>
                </p:oleObj>
              </mc:Fallback>
            </mc:AlternateContent>
          </a:graphicData>
        </a:graphic>
      </p:graphicFrame>
    </p:spTree>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Content Placeholder 2"/>
          <p:cNvSpPr>
            <a:spLocks noGrp="1"/>
          </p:cNvSpPr>
          <p:nvPr>
            <p:ph idx="1"/>
          </p:nvPr>
        </p:nvSpPr>
        <p:spPr>
          <a:xfrm>
            <a:off x="457200" y="1442085"/>
            <a:ext cx="7394575" cy="4860290"/>
          </a:xfrm>
        </p:spPr>
        <p:txBody>
          <a:bodyPr vert="horz" wrap="square" lIns="68580" tIns="34290" rIns="68580" bIns="34290" anchor="t" anchorCtr="0"/>
          <a:lstStyle/>
          <a:p>
            <a:pPr>
              <a:lnSpc>
                <a:spcPct val="80000"/>
              </a:lnSpc>
              <a:buClrTx/>
              <a:buBlip>
                <a:blip r:embed="rId1"/>
              </a:buBlip>
            </a:pPr>
            <a:r>
              <a:rPr lang="en-US" altLang="fr-FR" sz="2100" dirty="0"/>
              <a:t>Angelo Centonza, Gen Cao (RAN WG3 Vice-Chairs)</a:t>
            </a:r>
            <a:endParaRPr lang="en-US" altLang="fr-FR" sz="2100" dirty="0"/>
          </a:p>
          <a:p>
            <a:pPr lvl="1">
              <a:lnSpc>
                <a:spcPct val="80000"/>
              </a:lnSpc>
              <a:buClr>
                <a:srgbClr val="C00000"/>
              </a:buClr>
              <a:buFont typeface="Arial" panose="020B0604020202020204" pitchFamily="34" charset="0"/>
              <a:buChar char="•"/>
            </a:pPr>
            <a:r>
              <a:rPr lang="en-US" altLang="fr-FR" sz="1800" dirty="0"/>
              <a:t>For chairing the corresponding sessions and the post-meeting email discussion!</a:t>
            </a:r>
            <a:endParaRPr lang="en-US" altLang="fr-FR" sz="1800" dirty="0"/>
          </a:p>
          <a:p>
            <a:pPr lvl="1">
              <a:lnSpc>
                <a:spcPct val="80000"/>
              </a:lnSpc>
              <a:buClr>
                <a:srgbClr val="C00000"/>
              </a:buClr>
              <a:buFont typeface="Arial" panose="020B0604020202020204" pitchFamily="34" charset="0"/>
              <a:buChar char="•"/>
            </a:pPr>
            <a:r>
              <a:rPr lang="en-US" altLang="fr-FR" sz="1800" dirty="0"/>
              <a:t>Good support to the celebration activities of our first RAN3 f2f meeting after almost three years of e-meetings!</a:t>
            </a:r>
            <a:endParaRPr lang="en-US" altLang="fr-FR" sz="1800" dirty="0"/>
          </a:p>
          <a:p>
            <a:pPr>
              <a:lnSpc>
                <a:spcPct val="80000"/>
              </a:lnSpc>
              <a:buClrTx/>
              <a:buBlip>
                <a:blip r:embed="rId1"/>
              </a:buBlip>
            </a:pPr>
            <a:r>
              <a:rPr lang="en-US" altLang="fr-FR" sz="2100" dirty="0"/>
              <a:t>Young Ik Jo (RAN WG3 Secretary)</a:t>
            </a:r>
            <a:endParaRPr lang="en-US" altLang="fr-FR" sz="2100" dirty="0"/>
          </a:p>
          <a:p>
            <a:pPr lvl="1">
              <a:lnSpc>
                <a:spcPct val="80000"/>
              </a:lnSpc>
              <a:buClr>
                <a:srgbClr val="C00000"/>
              </a:buClr>
              <a:buFont typeface="Arial" panose="020B0604020202020204" pitchFamily="34" charset="0"/>
              <a:buChar char="•"/>
            </a:pPr>
            <a:r>
              <a:rPr lang="en-US" altLang="fr-FR" sz="1800" dirty="0"/>
              <a:t>For his anytime anywhere support and impressive work in the last two years!</a:t>
            </a:r>
            <a:endParaRPr lang="en-US" altLang="fr-FR" sz="1800" dirty="0"/>
          </a:p>
          <a:p>
            <a:pPr lvl="1">
              <a:lnSpc>
                <a:spcPct val="80000"/>
              </a:lnSpc>
              <a:buClr>
                <a:srgbClr val="C00000"/>
              </a:buClr>
              <a:buFont typeface="Arial" panose="020B0604020202020204" pitchFamily="34" charset="0"/>
              <a:buChar char="•"/>
            </a:pPr>
            <a:r>
              <a:rPr lang="en-US" altLang="fr-FR" sz="1800" dirty="0"/>
              <a:t>And welcome Seonggu to join RAN3!</a:t>
            </a:r>
            <a:endParaRPr lang="en-US" altLang="fr-FR" sz="1800" dirty="0"/>
          </a:p>
          <a:p>
            <a:pPr>
              <a:lnSpc>
                <a:spcPct val="80000"/>
              </a:lnSpc>
              <a:buClrTx/>
              <a:buBlip>
                <a:blip r:embed="rId1"/>
              </a:buBlip>
            </a:pPr>
            <a:r>
              <a:rPr lang="en-US" altLang="fr-FR" sz="2100" dirty="0"/>
              <a:t>Anna, Prasad, Yazid, Fenghan, Aijuan, Yanru</a:t>
            </a:r>
            <a:endParaRPr lang="en-US" altLang="fr-FR" sz="2100" dirty="0"/>
          </a:p>
          <a:p>
            <a:pPr lvl="1">
              <a:lnSpc>
                <a:spcPct val="80000"/>
              </a:lnSpc>
              <a:buClr>
                <a:srgbClr val="C00000"/>
              </a:buClr>
              <a:buFont typeface="Arial" panose="020B0604020202020204" pitchFamily="34" charset="0"/>
              <a:buChar char="•"/>
            </a:pPr>
            <a:r>
              <a:rPr lang="en-US" altLang="fr-FR" sz="1800" dirty="0"/>
              <a:t>For their excellent and hard work on moderating some tough email discussions and good support!</a:t>
            </a:r>
            <a:endParaRPr lang="en-US" altLang="fr-FR" sz="1800" dirty="0"/>
          </a:p>
          <a:p>
            <a:pPr>
              <a:lnSpc>
                <a:spcPct val="80000"/>
              </a:lnSpc>
              <a:buClrTx/>
              <a:buBlip>
                <a:blip r:embed="rId1"/>
              </a:buBlip>
            </a:pPr>
            <a:r>
              <a:rPr lang="en-US" altLang="fr-FR" sz="2100" dirty="0"/>
              <a:t>All Rapporteurs and moderators, especially Henrik, Alex</a:t>
            </a:r>
            <a:endParaRPr lang="en-US" altLang="fr-FR" sz="2100" dirty="0"/>
          </a:p>
          <a:p>
            <a:pPr lvl="1">
              <a:lnSpc>
                <a:spcPct val="80000"/>
              </a:lnSpc>
              <a:buClr>
                <a:srgbClr val="C00000"/>
              </a:buClr>
              <a:buFont typeface="Arial" panose="020B0604020202020204" pitchFamily="34" charset="0"/>
              <a:buChar char="•"/>
            </a:pPr>
            <a:r>
              <a:rPr lang="en-US" altLang="fr-FR" sz="1800" dirty="0"/>
              <a:t>For their efforts to R18 WIs/SIs and R17 maintenance!</a:t>
            </a:r>
            <a:endParaRPr lang="en-US" altLang="fr-FR" sz="1800" dirty="0"/>
          </a:p>
          <a:p>
            <a:pPr lvl="1">
              <a:lnSpc>
                <a:spcPct val="80000"/>
              </a:lnSpc>
              <a:buClr>
                <a:srgbClr val="C00000"/>
              </a:buClr>
              <a:buFont typeface="Arial" panose="020B0604020202020204" pitchFamily="34" charset="0"/>
              <a:buChar char="•"/>
            </a:pPr>
            <a:r>
              <a:rPr lang="en-US" altLang="fr-FR" sz="1800" dirty="0"/>
              <a:t>Work out the rules on RRC container reference</a:t>
            </a:r>
            <a:endParaRPr lang="en-US" altLang="fr-FR" sz="1800" dirty="0"/>
          </a:p>
          <a:p>
            <a:pPr>
              <a:lnSpc>
                <a:spcPct val="80000"/>
              </a:lnSpc>
              <a:buClrTx/>
              <a:buBlip>
                <a:blip r:embed="rId1"/>
              </a:buBlip>
            </a:pPr>
            <a:r>
              <a:rPr lang="en-US" altLang="fr-FR" sz="2100" dirty="0"/>
              <a:t>All RAN3 delegates</a:t>
            </a:r>
            <a:endParaRPr lang="en-US" altLang="fr-FR" sz="2100" dirty="0">
              <a:solidFill>
                <a:srgbClr val="FF0000"/>
              </a:solidFill>
            </a:endParaRPr>
          </a:p>
          <a:p>
            <a:pPr lvl="1">
              <a:lnSpc>
                <a:spcPct val="80000"/>
              </a:lnSpc>
              <a:buClr>
                <a:srgbClr val="C00000"/>
              </a:buClr>
              <a:buFont typeface="Arial" panose="020B0604020202020204" pitchFamily="34" charset="0"/>
              <a:buChar char="•"/>
            </a:pPr>
            <a:r>
              <a:rPr lang="en-US" altLang="fr-FR" sz="1800" dirty="0"/>
              <a:t>For their positive, constructive and cooperative spirit and hard work!</a:t>
            </a:r>
            <a:endParaRPr lang="en-US" altLang="fr-FR" sz="1800" dirty="0"/>
          </a:p>
          <a:p>
            <a:pPr lvl="1">
              <a:lnSpc>
                <a:spcPct val="80000"/>
              </a:lnSpc>
              <a:buClr>
                <a:srgbClr val="C00000"/>
              </a:buClr>
              <a:buFont typeface="Arial" panose="020B0604020202020204" pitchFamily="34" charset="0"/>
              <a:buChar char="•"/>
            </a:pPr>
            <a:endParaRPr lang="en-US" altLang="fr-FR" sz="1800" dirty="0"/>
          </a:p>
          <a:p>
            <a:pPr lvl="1">
              <a:lnSpc>
                <a:spcPct val="80000"/>
              </a:lnSpc>
              <a:buClr>
                <a:srgbClr val="C00000"/>
              </a:buClr>
              <a:buFont typeface="Arial" panose="020B0604020202020204" pitchFamily="34" charset="0"/>
              <a:buChar char="•"/>
            </a:pPr>
            <a:endParaRPr lang="en-US" altLang="fr-FR" sz="1800" dirty="0"/>
          </a:p>
        </p:txBody>
      </p:sp>
      <p:sp>
        <p:nvSpPr>
          <p:cNvPr id="105475" name="Title 1"/>
          <p:cNvSpPr>
            <a:spLocks noGrp="1"/>
          </p:cNvSpPr>
          <p:nvPr>
            <p:ph type="title"/>
          </p:nvPr>
        </p:nvSpPr>
        <p:spPr/>
        <p:txBody>
          <a:bodyPr vert="horz" wrap="square" lIns="68580" tIns="34290" rIns="68580" bIns="34290" anchor="ctr" anchorCtr="0"/>
          <a:lstStyle/>
          <a:p>
            <a:r>
              <a:rPr lang="en-US" altLang="en-US" dirty="0"/>
              <a:t>My Heartfelt Thanks To:</a:t>
            </a:r>
            <a:endParaRPr lang="en-US" alt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5" name="Rectangle 2"/>
          <p:cNvSpPr>
            <a:spLocks noGrp="1"/>
          </p:cNvSpPr>
          <p:nvPr>
            <p:ph type="title"/>
          </p:nvPr>
        </p:nvSpPr>
        <p:spPr>
          <a:xfrm>
            <a:off x="0" y="274638"/>
            <a:ext cx="5659438" cy="774700"/>
          </a:xfrm>
        </p:spPr>
        <p:txBody>
          <a:bodyPr vert="horz" wrap="square" lIns="91440" tIns="45720" rIns="91440" bIns="45720" anchor="ctr" anchorCtr="0"/>
          <a:lstStyle/>
          <a:p>
            <a:pPr eaLnBrk="1" hangingPunct="1"/>
            <a:r>
              <a:rPr lang="en-GB" altLang="ja-JP" dirty="0"/>
              <a:t>Tdoc submitted to RAN</a:t>
            </a:r>
            <a:r>
              <a:rPr lang="en-US" altLang="en-GB" dirty="0"/>
              <a:t>3</a:t>
            </a:r>
            <a:endParaRPr lang="en-US" altLang="en-GB" dirty="0"/>
          </a:p>
        </p:txBody>
      </p:sp>
      <p:sp>
        <p:nvSpPr>
          <p:cNvPr id="72706" name="文本框 1"/>
          <p:cNvSpPr txBox="1"/>
          <p:nvPr/>
        </p:nvSpPr>
        <p:spPr>
          <a:xfrm>
            <a:off x="508000" y="5802630"/>
            <a:ext cx="8128000" cy="460375"/>
          </a:xfrm>
          <a:prstGeom prst="rect">
            <a:avLst/>
          </a:prstGeom>
          <a:noFill/>
          <a:ln w="9525">
            <a:noFill/>
          </a:ln>
        </p:spPr>
        <p:txBody>
          <a:bodyPr wrap="square" anchor="t" anchorCtr="0">
            <a:spAutoFit/>
          </a:bodyPr>
          <a:lstStyle/>
          <a:p>
            <a:r>
              <a:rPr lang="en-US" altLang="zh-CN" sz="1400" dirty="0">
                <a:latin typeface="Calibri" panose="020F0502020204030204" pitchFamily="34" charset="0"/>
              </a:rPr>
              <a:t>The total number of contributions around 900 for each RAN3 meeting is affordable</a:t>
            </a:r>
            <a:r>
              <a:rPr lang="en-US" altLang="zh-CN" dirty="0">
                <a:latin typeface="Calibri" panose="020F0502020204030204" pitchFamily="34" charset="0"/>
              </a:rPr>
              <a:t> </a:t>
            </a:r>
            <a:endParaRPr lang="en-US" altLang="zh-CN" dirty="0">
              <a:latin typeface="Calibri" panose="020F0502020204030204" pitchFamily="34" charset="0"/>
            </a:endParaRPr>
          </a:p>
        </p:txBody>
      </p:sp>
      <p:pic>
        <p:nvPicPr>
          <p:cNvPr id="6" name="图片 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91386" y="1511667"/>
            <a:ext cx="8761228" cy="4217394"/>
          </a:xfrm>
          <a:prstGeom prst="rect">
            <a:avLst/>
          </a:prstGeom>
        </p:spPr>
      </p:pic>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Rectangle 2"/>
          <p:cNvSpPr>
            <a:spLocks noGrp="1"/>
          </p:cNvSpPr>
          <p:nvPr>
            <p:ph type="title"/>
          </p:nvPr>
        </p:nvSpPr>
        <p:spPr>
          <a:xfrm>
            <a:off x="-615950" y="274638"/>
            <a:ext cx="6275388" cy="774700"/>
          </a:xfrm>
        </p:spPr>
        <p:txBody>
          <a:bodyPr vert="horz" wrap="square" lIns="91440" tIns="45720" rIns="91440" bIns="45720" anchor="ctr" anchorCtr="0"/>
          <a:lstStyle/>
          <a:p>
            <a:pPr eaLnBrk="1" hangingPunct="1"/>
            <a:r>
              <a:rPr lang="en-GB" altLang="ja-JP" dirty="0"/>
              <a:t>Tdoc</a:t>
            </a:r>
            <a:r>
              <a:rPr lang="en-US" altLang="en-GB" dirty="0"/>
              <a:t>s for each Topic</a:t>
            </a:r>
            <a:endParaRPr lang="en-US" altLang="en-GB" dirty="0"/>
          </a:p>
        </p:txBody>
      </p:sp>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446567" y="1446027"/>
            <a:ext cx="8250866" cy="4635796"/>
          </a:xfrm>
          <a:prstGeom prst="rect">
            <a:avLst/>
          </a:prstGeom>
        </p:spPr>
      </p:pic>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Rectangle 2"/>
          <p:cNvSpPr>
            <a:spLocks noGrp="1"/>
          </p:cNvSpPr>
          <p:nvPr>
            <p:ph type="title"/>
          </p:nvPr>
        </p:nvSpPr>
        <p:spPr>
          <a:xfrm>
            <a:off x="-615950" y="274638"/>
            <a:ext cx="6275388" cy="774700"/>
          </a:xfrm>
        </p:spPr>
        <p:txBody>
          <a:bodyPr vert="horz" wrap="square" lIns="91440" tIns="45720" rIns="91440" bIns="45720" anchor="ctr" anchorCtr="0"/>
          <a:lstStyle/>
          <a:p>
            <a:pPr eaLnBrk="1" hangingPunct="1"/>
            <a:r>
              <a:rPr lang="en-GB" altLang="ja-JP" dirty="0"/>
              <a:t>Tdoc</a:t>
            </a:r>
            <a:r>
              <a:rPr lang="en-US" altLang="en-GB" dirty="0"/>
              <a:t>s for each Topic</a:t>
            </a:r>
            <a:endParaRPr lang="en-US" altLang="en-GB" dirty="0"/>
          </a:p>
        </p:txBody>
      </p:sp>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418214" y="1431851"/>
            <a:ext cx="8307571" cy="4536558"/>
          </a:xfrm>
          <a:prstGeom prst="rect">
            <a:avLst/>
          </a:prstGeom>
        </p:spPr>
      </p:pic>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Title 3"/>
          <p:cNvSpPr>
            <a:spLocks noGrp="1"/>
          </p:cNvSpPr>
          <p:nvPr>
            <p:ph type="title"/>
          </p:nvPr>
        </p:nvSpPr>
        <p:spPr>
          <a:xfrm>
            <a:off x="-523875" y="-1587"/>
            <a:ext cx="8456613" cy="1304925"/>
          </a:xfrm>
        </p:spPr>
        <p:txBody>
          <a:bodyPr vert="horz" wrap="square" lIns="91440" tIns="45720" rIns="91440" bIns="45720" anchor="ctr" anchorCtr="0"/>
          <a:lstStyle/>
          <a:p>
            <a:r>
              <a:rPr lang="en-GB" altLang="ja-JP" dirty="0"/>
              <a:t>Overview of RAN</a:t>
            </a:r>
            <a:r>
              <a:rPr lang="en-US" altLang="en-GB" dirty="0"/>
              <a:t>3</a:t>
            </a:r>
            <a:r>
              <a:rPr lang="en-GB" altLang="ja-JP" dirty="0"/>
              <a:t>-led Rel-1</a:t>
            </a:r>
            <a:r>
              <a:rPr lang="en-US" altLang="en-GB" dirty="0"/>
              <a:t>8</a:t>
            </a:r>
            <a:r>
              <a:rPr lang="en-GB" altLang="ja-JP" dirty="0"/>
              <a:t> NR SI/WIs</a:t>
            </a:r>
            <a:endParaRPr lang="en-GB" altLang="zh-CN" dirty="0"/>
          </a:p>
        </p:txBody>
      </p:sp>
      <p:graphicFrame>
        <p:nvGraphicFramePr>
          <p:cNvPr id="5" name="Table 4"/>
          <p:cNvGraphicFramePr>
            <a:graphicFrameLocks noGrp="1"/>
          </p:cNvGraphicFramePr>
          <p:nvPr/>
        </p:nvGraphicFramePr>
        <p:xfrm>
          <a:off x="487680" y="1097280"/>
          <a:ext cx="7354570" cy="3807460"/>
        </p:xfrm>
        <a:graphic>
          <a:graphicData uri="http://schemas.openxmlformats.org/drawingml/2006/table">
            <a:tbl>
              <a:tblPr/>
              <a:tblGrid>
                <a:gridCol w="505460"/>
                <a:gridCol w="2515235"/>
                <a:gridCol w="865505"/>
                <a:gridCol w="591185"/>
                <a:gridCol w="450215"/>
                <a:gridCol w="644525"/>
                <a:gridCol w="544195"/>
                <a:gridCol w="1238250"/>
              </a:tblGrid>
              <a:tr h="434340">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1" fontAlgn="t" latinLnBrk="0" hangingPunct="1">
                        <a:lnSpc>
                          <a:spcPct val="100000"/>
                        </a:lnSpc>
                        <a:spcBef>
                          <a:spcPct val="0"/>
                        </a:spcBef>
                        <a:spcAft>
                          <a:spcPct val="0"/>
                        </a:spcAft>
                        <a:buClrTx/>
                        <a:buSzTx/>
                        <a:buFontTx/>
                        <a:buNone/>
                      </a:pPr>
                      <a:r>
                        <a:rPr kumimoji="0" lang="en-US" altLang="en-GB" sz="600" b="0" i="0" u="none" strike="noStrike" cap="none" normalizeH="0" baseline="0">
                          <a:ln>
                            <a:noFill/>
                          </a:ln>
                          <a:solidFill>
                            <a:schemeClr val="bg1"/>
                          </a:solidFill>
                          <a:effectLst/>
                          <a:latin typeface="Arial" panose="020B0604020202020204" pitchFamily="34" charset="0"/>
                          <a:ea typeface="MS PGothic" panose="020B0600070205080204" pitchFamily="34" charset="-128"/>
                        </a:rPr>
                        <a:t>UID</a:t>
                      </a:r>
                      <a:endParaRPr kumimoji="0" lang="en-GB" altLang="zh-CN" sz="600" b="0" i="0" u="none" strike="noStrike" cap="none" normalizeH="0" baseline="0">
                        <a:ln>
                          <a:noFill/>
                        </a:ln>
                        <a:solidFill>
                          <a:srgbClr val="363636"/>
                        </a:solidFill>
                        <a:effectLst/>
                        <a:latin typeface="Arial" panose="020B0604020202020204" pitchFamily="34" charset="0"/>
                        <a:ea typeface="MS PGothic" panose="020B0600070205080204" pitchFamily="34" charset="-128"/>
                      </a:endParaRPr>
                    </a:p>
                    <a:p>
                      <a:pPr marL="0" marR="0" lvl="0" indent="0" algn="ctr" defTabSz="914400" rtl="0" eaLnBrk="1" fontAlgn="t" latinLnBrk="0" hangingPunct="1">
                        <a:lnSpc>
                          <a:spcPct val="100000"/>
                        </a:lnSpc>
                        <a:spcBef>
                          <a:spcPct val="0"/>
                        </a:spcBef>
                        <a:spcAft>
                          <a:spcPct val="0"/>
                        </a:spcAft>
                        <a:buClrTx/>
                        <a:buSzTx/>
                        <a:buFontTx/>
                        <a:buNone/>
                      </a:pPr>
                      <a:endParaRPr kumimoji="0" lang="en-GB" altLang="zh-CN" sz="600" b="0" i="0" u="none" strike="noStrike" cap="none" normalizeH="0" baseline="0">
                        <a:ln>
                          <a:noFill/>
                        </a:ln>
                        <a:solidFill>
                          <a:srgbClr val="363636"/>
                        </a:solidFill>
                        <a:effectLst/>
                        <a:latin typeface="Arial" panose="020B060402020202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rgbClr val="4F81BD"/>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GB" altLang="zh-CN" sz="600" b="1" i="0" u="none" strike="noStrike" cap="none" normalizeH="0" baseline="0">
                          <a:ln>
                            <a:noFill/>
                          </a:ln>
                          <a:solidFill>
                            <a:srgbClr val="FFFFFF"/>
                          </a:solidFill>
                          <a:effectLst/>
                          <a:latin typeface="Calibri" panose="020F0502020204030204" pitchFamily="34" charset="0"/>
                          <a:ea typeface="MS PGothic" panose="020B0600070205080204" pitchFamily="34" charset="-128"/>
                        </a:rPr>
                        <a:t>Name (acronym)</a:t>
                      </a:r>
                      <a:endParaRPr kumimoji="0" lang="en-GB" altLang="zh-CN" sz="600" b="1" i="0" u="none" strike="noStrike" cap="none" normalizeH="0" baseline="0">
                        <a:ln>
                          <a:noFill/>
                        </a:ln>
                        <a:solidFill>
                          <a:srgbClr val="363636"/>
                        </a:solidFill>
                        <a:effectLst/>
                        <a:latin typeface="Arial" panose="020B060402020202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rgbClr val="4F81BD"/>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GB" altLang="zh-CN" sz="600" b="1" i="0" u="none" strike="noStrike" cap="none" normalizeH="0" baseline="0">
                          <a:ln>
                            <a:noFill/>
                          </a:ln>
                          <a:solidFill>
                            <a:srgbClr val="FFFFFF"/>
                          </a:solidFill>
                          <a:effectLst/>
                          <a:latin typeface="Calibri" panose="020F0502020204030204" pitchFamily="34" charset="0"/>
                          <a:ea typeface="MS PGothic" panose="020B0600070205080204" pitchFamily="34" charset="-128"/>
                        </a:rPr>
                        <a:t>Acronym</a:t>
                      </a:r>
                      <a:endParaRPr kumimoji="0" lang="en-GB" altLang="zh-CN" sz="600" b="1" i="0" u="none" strike="noStrike" cap="none" normalizeH="0" baseline="0">
                        <a:ln>
                          <a:noFill/>
                        </a:ln>
                        <a:solidFill>
                          <a:srgbClr val="FFFFFF"/>
                        </a:solidFill>
                        <a:effectLst/>
                        <a:latin typeface="Calibri" panose="020F0502020204030204" pitchFamily="34" charset="0"/>
                        <a:ea typeface="MS PGothic" panose="020B0600070205080204" pitchFamily="34" charset="-128"/>
                      </a:endParaRPr>
                    </a:p>
                    <a:p>
                      <a:pPr marL="0" marR="0" lvl="0" indent="0" algn="l" defTabSz="914400" rtl="0" eaLnBrk="1" fontAlgn="t" latinLnBrk="0" hangingPunct="1">
                        <a:lnSpc>
                          <a:spcPct val="100000"/>
                        </a:lnSpc>
                        <a:spcBef>
                          <a:spcPct val="0"/>
                        </a:spcBef>
                        <a:spcAft>
                          <a:spcPct val="0"/>
                        </a:spcAft>
                        <a:buClrTx/>
                        <a:buSzTx/>
                        <a:buFontTx/>
                        <a:buNone/>
                      </a:pPr>
                      <a:endParaRPr kumimoji="0" lang="en-GB" altLang="en-US" sz="600" b="1" i="0" u="none" strike="noStrike" cap="none" normalizeH="0" baseline="0">
                        <a:ln>
                          <a:noFill/>
                        </a:ln>
                        <a:solidFill>
                          <a:srgbClr val="363636"/>
                        </a:solidFill>
                        <a:effectLst/>
                        <a:latin typeface="Arial" panose="020B060402020202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rgbClr val="4F81BD"/>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1" fontAlgn="t" latinLnBrk="0" hangingPunct="1">
                        <a:lnSpc>
                          <a:spcPct val="100000"/>
                        </a:lnSpc>
                        <a:spcBef>
                          <a:spcPct val="0"/>
                        </a:spcBef>
                        <a:spcAft>
                          <a:spcPct val="0"/>
                        </a:spcAft>
                        <a:buClrTx/>
                        <a:buSzTx/>
                        <a:buFontTx/>
                        <a:buNone/>
                      </a:pPr>
                      <a:r>
                        <a:rPr kumimoji="0" lang="en-GB" altLang="zh-CN" sz="600" b="1" i="0" u="none" strike="noStrike" cap="none" normalizeH="0" baseline="0">
                          <a:ln>
                            <a:noFill/>
                          </a:ln>
                          <a:solidFill>
                            <a:srgbClr val="FFFFFF"/>
                          </a:solidFill>
                          <a:effectLst/>
                          <a:latin typeface="Calibri" panose="020F0502020204030204" pitchFamily="34" charset="0"/>
                          <a:ea typeface="MS PGothic" panose="020B0600070205080204" pitchFamily="34" charset="-128"/>
                        </a:rPr>
                        <a:t>Target completion</a:t>
                      </a:r>
                      <a:endParaRPr kumimoji="0" lang="en-GB" altLang="zh-CN" sz="600" b="0" i="0" u="none" strike="noStrike" cap="none" normalizeH="0" baseline="0">
                        <a:ln>
                          <a:noFill/>
                        </a:ln>
                        <a:solidFill>
                          <a:srgbClr val="363636"/>
                        </a:solidFill>
                        <a:effectLst/>
                        <a:latin typeface="Arial" panose="020B060402020202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rgbClr val="4F81BD"/>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US" altLang="en-GB" sz="600" b="1" i="1" u="none" strike="noStrike" cap="none" normalizeH="0" baseline="0">
                          <a:ln>
                            <a:noFill/>
                          </a:ln>
                          <a:solidFill>
                            <a:srgbClr val="FFFFFF"/>
                          </a:solidFill>
                          <a:effectLst/>
                          <a:latin typeface="Calibri" panose="020F0502020204030204" pitchFamily="34" charset="0"/>
                          <a:ea typeface="MS PGothic" panose="020B0600070205080204" pitchFamily="34" charset="-128"/>
                        </a:rPr>
                        <a:t>Old % </a:t>
                      </a:r>
                      <a:endParaRPr kumimoji="0" lang="en-US" altLang="en-GB" sz="600" b="1" i="1" u="none" strike="noStrike" cap="none" normalizeH="0" baseline="0">
                        <a:ln>
                          <a:noFill/>
                        </a:ln>
                        <a:solidFill>
                          <a:srgbClr val="FFFFFF"/>
                        </a:solidFill>
                        <a:effectLst/>
                        <a:latin typeface="Calibri" panose="020F0502020204030204" pitchFamily="34" charset="0"/>
                        <a:ea typeface="MS PGothic" panose="020B0600070205080204" pitchFamily="34" charset="-128"/>
                      </a:endParaRPr>
                    </a:p>
                    <a:p>
                      <a:pPr marL="0" marR="0" lvl="0" indent="0" algn="l" defTabSz="914400" rtl="0" eaLnBrk="1" fontAlgn="t" latinLnBrk="0" hangingPunct="1">
                        <a:lnSpc>
                          <a:spcPct val="100000"/>
                        </a:lnSpc>
                        <a:spcBef>
                          <a:spcPct val="0"/>
                        </a:spcBef>
                        <a:spcAft>
                          <a:spcPct val="0"/>
                        </a:spcAft>
                        <a:buClrTx/>
                        <a:buSzTx/>
                        <a:buFontTx/>
                        <a:buNone/>
                      </a:pPr>
                      <a:r>
                        <a:rPr kumimoji="0" lang="en-US" altLang="en-GB" sz="600" b="1" i="1" u="none" strike="noStrike" cap="none" normalizeH="0" baseline="0">
                          <a:ln>
                            <a:noFill/>
                          </a:ln>
                          <a:solidFill>
                            <a:srgbClr val="FFFFFF"/>
                          </a:solidFill>
                          <a:effectLst/>
                          <a:latin typeface="Calibri" panose="020F0502020204030204" pitchFamily="34" charset="0"/>
                          <a:ea typeface="MS PGothic" panose="020B0600070205080204" pitchFamily="34" charset="-128"/>
                        </a:rPr>
                        <a:t>(the same as in WI/SI SR)</a:t>
                      </a:r>
                      <a:endParaRPr kumimoji="0" lang="en-US" altLang="en-GB" sz="600" b="1" i="1" u="none" strike="noStrike" cap="none" normalizeH="0" baseline="0">
                        <a:ln>
                          <a:noFill/>
                        </a:ln>
                        <a:solidFill>
                          <a:srgbClr val="FFFFFF"/>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rgbClr val="4F81BD"/>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US" altLang="en-GB" sz="600" b="0" i="0" u="none" strike="noStrike" cap="none" normalizeH="0" baseline="0">
                          <a:ln>
                            <a:noFill/>
                          </a:ln>
                          <a:solidFill>
                            <a:schemeClr val="bg1"/>
                          </a:solidFill>
                          <a:effectLst/>
                          <a:latin typeface="Arial" panose="020B0604020202020204" pitchFamily="34" charset="0"/>
                          <a:ea typeface="MS PGothic" panose="020B0600070205080204" pitchFamily="34" charset="-128"/>
                        </a:rPr>
                        <a:t>WID</a:t>
                      </a:r>
                      <a:endParaRPr kumimoji="0" lang="en-US" altLang="en-GB" sz="600" b="0" i="0" u="none" strike="noStrike" cap="none" normalizeH="0" baseline="0">
                        <a:ln>
                          <a:noFill/>
                        </a:ln>
                        <a:solidFill>
                          <a:schemeClr val="bg1"/>
                        </a:solidFill>
                        <a:effectLst/>
                        <a:latin typeface="Arial" panose="020B060402020202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rgbClr val="4F81BD"/>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US" altLang="en-GB" sz="600" b="1" i="1" u="none" strike="noStrike" cap="none" normalizeH="0" baseline="0">
                          <a:ln>
                            <a:noFill/>
                          </a:ln>
                          <a:solidFill>
                            <a:srgbClr val="FFFFFF"/>
                          </a:solidFill>
                          <a:effectLst/>
                          <a:latin typeface="Calibri" panose="020F0502020204030204" pitchFamily="34" charset="0"/>
                          <a:ea typeface="MS PGothic" panose="020B0600070205080204" pitchFamily="34" charset="-128"/>
                        </a:rPr>
                        <a:t>New %</a:t>
                      </a:r>
                      <a:endParaRPr kumimoji="0" lang="en-US" altLang="en-GB" sz="600" b="1" i="1" u="none" strike="noStrike" cap="none" normalizeH="0" baseline="0">
                        <a:ln>
                          <a:noFill/>
                        </a:ln>
                        <a:solidFill>
                          <a:srgbClr val="FFFFFF"/>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rgbClr val="4F81BD"/>
                    </a:solidFill>
                  </a:tcPr>
                </a:tc>
                <a:tc>
                  <a:txBody>
                    <a:bodyPr/>
                    <a:p>
                      <a:pPr marL="0" marR="0" lvl="0" indent="0" algn="l" defTabSz="914400" rtl="0" eaLnBrk="1" fontAlgn="t" latinLnBrk="0" hangingPunct="1">
                        <a:lnSpc>
                          <a:spcPct val="100000"/>
                        </a:lnSpc>
                        <a:spcBef>
                          <a:spcPct val="0"/>
                        </a:spcBef>
                        <a:spcAft>
                          <a:spcPct val="0"/>
                        </a:spcAft>
                        <a:buClrTx/>
                        <a:buSzTx/>
                        <a:buFontTx/>
                        <a:buNone/>
                      </a:pPr>
                      <a:r>
                        <a:rPr kumimoji="0" lang="en-US" altLang="en-GB" sz="600" b="0" i="0" u="none" strike="noStrike" cap="none" normalizeH="0" baseline="0">
                          <a:ln>
                            <a:noFill/>
                          </a:ln>
                          <a:solidFill>
                            <a:schemeClr val="bg1"/>
                          </a:solidFill>
                          <a:effectLst/>
                          <a:latin typeface="Arial" panose="020B0604020202020204" pitchFamily="34" charset="0"/>
                          <a:ea typeface="MS PGothic" panose="020B0600070205080204" pitchFamily="34" charset="-128"/>
                        </a:rPr>
                        <a:t>Change or comments</a:t>
                      </a:r>
                      <a:endParaRPr kumimoji="0" lang="en-US" altLang="en-GB" sz="600" b="0" i="0" u="none" strike="noStrike" cap="none" normalizeH="0" baseline="0">
                        <a:ln>
                          <a:noFill/>
                        </a:ln>
                        <a:solidFill>
                          <a:schemeClr val="bg1"/>
                        </a:solidFill>
                        <a:effectLst/>
                        <a:latin typeface="Arial" panose="020B060402020202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rgbClr val="4F81BD"/>
                    </a:solidFill>
                  </a:tcPr>
                </a:tc>
              </a:tr>
              <a:tr h="574040">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GB" altLang="zh-CN"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rPr>
                        <a:t>94</a:t>
                      </a:r>
                      <a:r>
                        <a:rPr kumimoji="0" lang="en-US" altLang="en-GB"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rPr>
                        <a:t>10</a:t>
                      </a:r>
                      <a:r>
                        <a:rPr kumimoji="0" lang="en-GB" altLang="zh-CN"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rPr>
                        <a:t>09</a:t>
                      </a:r>
                      <a:endParaRPr kumimoji="0" lang="en-GB" altLang="zh-CN"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txBody>
                  <a:tcPr marL="7143" marR="7143" marT="7141"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GB" altLang="zh-CN"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rPr>
                        <a:t>Mobile IAB (Integrated Access and Backhaul) for NR </a:t>
                      </a:r>
                      <a:r>
                        <a:rPr kumimoji="0" lang="en-US" altLang="en-GB"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rPr>
                        <a:t>WI</a:t>
                      </a:r>
                      <a:endParaRPr kumimoji="0" lang="en-US" altLang="en-GB"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txBody>
                  <a:tcPr marL="7143" marR="7143" marT="7141"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GB" altLang="en-US"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rPr>
                        <a:t>NR_mobile_IAB</a:t>
                      </a:r>
                      <a:endParaRPr kumimoji="0" lang="en-GB" altLang="en-US"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txBody>
                  <a:tcPr marL="7143" marR="7143" marT="7141"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US" altLang="en-GB"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rPr>
                        <a:t>          23/12/2023</a:t>
                      </a:r>
                      <a:endParaRPr kumimoji="0" lang="en-US" altLang="en-GB"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US" altLang="en-GB"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rPr>
                        <a:t>5</a:t>
                      </a:r>
                      <a:r>
                        <a:rPr kumimoji="0" lang="en-GB" altLang="zh-CN"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rPr>
                        <a:t>%</a:t>
                      </a:r>
                      <a:endParaRPr kumimoji="0" lang="en-GB" altLang="zh-CN"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GB" altLang="zh-CN" sz="900" b="0" i="0" u="none" strike="noStrike" cap="none" normalizeH="0" baseline="0">
                          <a:ln>
                            <a:noFill/>
                          </a:ln>
                          <a:solidFill>
                            <a:srgbClr val="000000"/>
                          </a:solidFill>
                          <a:effectLst/>
                          <a:latin typeface="Calibri" panose="020F0502020204030204" pitchFamily="34" charset="0"/>
                          <a:ea typeface="MS PGothic" panose="020B0600070205080204" pitchFamily="34" charset="-128"/>
                        </a:rPr>
                        <a:t>WID: </a:t>
                      </a:r>
                      <a:endParaRPr kumimoji="0" lang="en-GB" altLang="zh-CN" sz="900" b="0"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p>
                      <a:pPr marL="0" marR="0" lvl="0" indent="0" algn="l" defTabSz="914400" rtl="0" eaLnBrk="1" fontAlgn="t" latinLnBrk="0" hangingPunct="1">
                        <a:lnSpc>
                          <a:spcPct val="100000"/>
                        </a:lnSpc>
                        <a:spcBef>
                          <a:spcPct val="0"/>
                        </a:spcBef>
                        <a:spcAft>
                          <a:spcPct val="0"/>
                        </a:spcAft>
                        <a:buClrTx/>
                        <a:buSzTx/>
                        <a:buFontTx/>
                        <a:buNone/>
                      </a:pPr>
                      <a:r>
                        <a:rPr kumimoji="0" lang="en-GB" altLang="zh-CN" sz="900" b="0" i="0" u="none" strike="noStrike" cap="none" normalizeH="0" baseline="0">
                          <a:ln>
                            <a:noFill/>
                          </a:ln>
                          <a:solidFill>
                            <a:srgbClr val="000000"/>
                          </a:solidFill>
                          <a:effectLst/>
                          <a:latin typeface="Calibri" panose="020F0502020204030204" pitchFamily="34" charset="0"/>
                          <a:ea typeface="MS PGothic" panose="020B0600070205080204" pitchFamily="34" charset="-128"/>
                        </a:rPr>
                        <a:t>RP-2</a:t>
                      </a:r>
                      <a:r>
                        <a:rPr kumimoji="0" lang="en-US" altLang="en-GB" sz="900" b="0" i="0" u="none" strike="noStrike" cap="none" normalizeH="0" baseline="0">
                          <a:ln>
                            <a:noFill/>
                          </a:ln>
                          <a:solidFill>
                            <a:srgbClr val="000000"/>
                          </a:solidFill>
                          <a:effectLst/>
                          <a:latin typeface="Calibri" panose="020F0502020204030204" pitchFamily="34" charset="0"/>
                          <a:ea typeface="MS PGothic" panose="020B0600070205080204" pitchFamily="34" charset="-128"/>
                        </a:rPr>
                        <a:t>22671</a:t>
                      </a:r>
                      <a:r>
                        <a:rPr kumimoji="0" lang="en-GB" altLang="zh-CN" sz="900" b="0" i="0" u="none" strike="noStrike" cap="none" normalizeH="0" baseline="0">
                          <a:ln>
                            <a:noFill/>
                          </a:ln>
                          <a:solidFill>
                            <a:srgbClr val="000000"/>
                          </a:solidFill>
                          <a:effectLst/>
                          <a:latin typeface="Calibri" panose="020F0502020204030204" pitchFamily="34" charset="0"/>
                          <a:ea typeface="MS PGothic" panose="020B0600070205080204" pitchFamily="34" charset="-128"/>
                        </a:rPr>
                        <a:t> </a:t>
                      </a:r>
                      <a:endParaRPr kumimoji="0" lang="en-US" altLang="en-GB" sz="900" b="0"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rPr>
                        <a:t>20%</a:t>
                      </a:r>
                      <a:endPar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p>
                      <a:pPr marL="0" marR="0" lvl="0" algn="l" defTabSz="914400" rtl="0" eaLnBrk="1" fontAlgn="t" latinLnBrk="0" hangingPunct="1">
                        <a:lnSpc>
                          <a:spcPct val="100000"/>
                        </a:lnSpc>
                        <a:buClrTx/>
                        <a:buSzTx/>
                        <a:buFontTx/>
                        <a:buNone/>
                      </a:pPr>
                      <a:r>
                        <a:rPr lang="zh-CN" altLang="en-US" sz="900">
                          <a:ln>
                            <a:noFill/>
                          </a:ln>
                          <a:effectLst/>
                          <a:uLnTx/>
                          <a:uFillTx/>
                          <a:ea typeface="宋体" panose="02010600030101010101" pitchFamily="2" charset="-122"/>
                          <a:cs typeface="Arial" panose="020B0604020202020204" pitchFamily="34" charset="0"/>
                          <a:sym typeface="+mn-ea"/>
                        </a:rPr>
                        <a:t>The reply LS to SA2 on FS_VMR solutions was agreed in R3-226048 </a:t>
                      </a:r>
                      <a:r>
                        <a:rPr lang="en-US" altLang="zh-CN" sz="900">
                          <a:ln>
                            <a:noFill/>
                          </a:ln>
                          <a:effectLst/>
                          <a:uLnTx/>
                          <a:uFillTx/>
                          <a:ea typeface="宋体" panose="02010600030101010101" pitchFamily="2" charset="-122"/>
                          <a:cs typeface="Arial" panose="020B0604020202020204" pitchFamily="34" charset="0"/>
                          <a:sym typeface="+mn-ea"/>
                        </a:rPr>
                        <a:t>and cc RAN</a:t>
                      </a:r>
                      <a:endParaRPr kumimoji="0" lang="en-US" altLang="zh-CN" sz="900" b="0" i="0" u="none" strike="noStrike" cap="none" normalizeH="0" baseline="0">
                        <a:ln>
                          <a:noFill/>
                        </a:ln>
                        <a:solidFill>
                          <a:srgbClr val="000000"/>
                        </a:solidFill>
                        <a:effectLst/>
                        <a:uLnTx/>
                        <a:uFillTx/>
                        <a:latin typeface="Calibri" panose="020F0502020204030204" pitchFamily="34" charset="0"/>
                        <a:ea typeface="宋体" panose="02010600030101010101" pitchFamily="2" charset="-122"/>
                        <a:cs typeface="Arial" panose="020B0604020202020204" pitchFamily="34" charset="0"/>
                        <a:sym typeface="+mn-ea"/>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r>
              <a:tr h="676275">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US" altLang="en-GB"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rPr>
                        <a:t>941008</a:t>
                      </a:r>
                      <a:endParaRPr kumimoji="0" lang="en-US" altLang="en-GB"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txBody>
                  <a:tcPr marL="7143" marR="7143" marT="7141"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GB" altLang="en-US"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rPr>
                        <a:t>Enhancement on NR QoE management and optimizations for diverse services WI</a:t>
                      </a:r>
                      <a:endParaRPr kumimoji="0" lang="en-GB" altLang="en-US"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txBody>
                  <a:tcPr marL="7143" marR="7143" marT="7141"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rPr>
                        <a:t>NR_QoE_enh</a:t>
                      </a:r>
                      <a:endParaRPr kumimoji="0"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txBody>
                  <a:tcPr marL="7143" marR="7143" marT="7141"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US" altLang="en-GB"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rPr>
                        <a:t>          23/</a:t>
                      </a:r>
                      <a:r>
                        <a:rPr kumimoji="0" lang="en-US" altLang="en-GB" sz="900" b="1">
                          <a:ln>
                            <a:noFill/>
                          </a:ln>
                          <a:solidFill>
                            <a:srgbClr val="000000"/>
                          </a:solidFill>
                          <a:effectLst/>
                          <a:sym typeface="+mn-ea"/>
                        </a:rPr>
                        <a:t>12/2023</a:t>
                      </a:r>
                      <a:endParaRPr kumimoji="0" lang="en-US" altLang="en-GB"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p>
                      <a:pPr marL="0" marR="0" lvl="0" indent="0" algn="l" defTabSz="914400" rtl="0" eaLnBrk="1" fontAlgn="t" latinLnBrk="0" hangingPunct="1">
                        <a:lnSpc>
                          <a:spcPct val="100000"/>
                        </a:lnSpc>
                        <a:spcBef>
                          <a:spcPct val="0"/>
                        </a:spcBef>
                        <a:spcAft>
                          <a:spcPct val="0"/>
                        </a:spcAft>
                        <a:buClrTx/>
                        <a:buSzTx/>
                        <a:buFontTx/>
                        <a:buNone/>
                      </a:pPr>
                      <a:endParaRPr kumimoji="0" lang="en-US" altLang="en-GB"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US" altLang="en-GB"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rPr>
                        <a:t>10</a:t>
                      </a:r>
                      <a:r>
                        <a:rPr kumimoji="0" lang="en-GB" altLang="zh-CN"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rPr>
                        <a:t>%</a:t>
                      </a:r>
                      <a:endParaRPr kumimoji="0" lang="en-GB" altLang="zh-CN"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US" altLang="en-GB" sz="900" b="0" i="0" u="none" strike="noStrike" cap="none" normalizeH="0" baseline="0">
                          <a:ln>
                            <a:noFill/>
                          </a:ln>
                          <a:solidFill>
                            <a:srgbClr val="000000"/>
                          </a:solidFill>
                          <a:effectLst/>
                          <a:latin typeface="Calibri" panose="020F0502020204030204" pitchFamily="34" charset="0"/>
                          <a:ea typeface="MS PGothic" panose="020B0600070205080204" pitchFamily="34" charset="-128"/>
                        </a:rPr>
                        <a:t>WID: </a:t>
                      </a:r>
                      <a:endParaRPr kumimoji="0" lang="en-US" altLang="en-GB" sz="900" b="0"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p>
                      <a:pPr marL="0" marR="0" lvl="0" indent="0" algn="l" defTabSz="914400" rtl="0" eaLnBrk="1" fontAlgn="t" latinLnBrk="0" hangingPunct="1">
                        <a:lnSpc>
                          <a:spcPct val="100000"/>
                        </a:lnSpc>
                        <a:spcBef>
                          <a:spcPct val="0"/>
                        </a:spcBef>
                        <a:spcAft>
                          <a:spcPct val="0"/>
                        </a:spcAft>
                        <a:buClrTx/>
                        <a:buSzTx/>
                        <a:buFontTx/>
                        <a:buNone/>
                      </a:pPr>
                      <a:r>
                        <a:rPr kumimoji="0" lang="en-US" altLang="en-GB" sz="900" b="0" i="0" u="none" strike="noStrike" cap="none" normalizeH="0" baseline="0">
                          <a:ln>
                            <a:noFill/>
                          </a:ln>
                          <a:solidFill>
                            <a:srgbClr val="000000"/>
                          </a:solidFill>
                          <a:effectLst/>
                          <a:latin typeface="Calibri" panose="020F0502020204030204" pitchFamily="34" charset="0"/>
                          <a:ea typeface="MS PGothic" panose="020B0600070205080204" pitchFamily="34" charset="-128"/>
                        </a:rPr>
                        <a:t>RP-221803</a:t>
                      </a:r>
                      <a:endParaRPr kumimoji="0" lang="en-GB" altLang="zh-CN" sz="900" b="0"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p>
                      <a:pPr marL="0" marR="0" lvl="0" indent="0" algn="l" defTabSz="914400" rtl="0" eaLnBrk="1" fontAlgn="t" latinLnBrk="0" hangingPunct="1">
                        <a:lnSpc>
                          <a:spcPct val="100000"/>
                        </a:lnSpc>
                        <a:spcBef>
                          <a:spcPct val="0"/>
                        </a:spcBef>
                        <a:spcAft>
                          <a:spcPct val="0"/>
                        </a:spcAft>
                        <a:buClrTx/>
                        <a:buSzTx/>
                        <a:buFontTx/>
                        <a:buNone/>
                      </a:pPr>
                      <a:endParaRPr kumimoji="0" lang="en-US" altLang="en-GB" sz="900" b="0"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rPr>
                        <a:t>30%</a:t>
                      </a:r>
                      <a:endPar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p>
                      <a:pPr marL="0" marR="0" lvl="0" indent="0" algn="l" defTabSz="914400" rtl="0" eaLnBrk="1" fontAlgn="t" latinLnBrk="0" hangingPunct="1">
                        <a:lnSpc>
                          <a:spcPct val="100000"/>
                        </a:lnSpc>
                        <a:spcBef>
                          <a:spcPct val="0"/>
                        </a:spcBef>
                        <a:spcAft>
                          <a:spcPct val="0"/>
                        </a:spcAft>
                        <a:buClrTx/>
                        <a:buSzTx/>
                        <a:buFontTx/>
                        <a:buNone/>
                      </a:pPr>
                      <a:endParaRPr kumimoji="0" lang="en-US" altLang="en-GB" sz="900" b="0"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r>
              <a:tr h="574040">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GB" altLang="en-US"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rPr>
                        <a:t>941</a:t>
                      </a:r>
                      <a:r>
                        <a:rPr kumimoji="0" lang="en-US" altLang="en-GB"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rPr>
                        <a:t>0</a:t>
                      </a:r>
                      <a:r>
                        <a:rPr kumimoji="0" lang="en-GB" altLang="en-US"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rPr>
                        <a:t>10</a:t>
                      </a:r>
                      <a:endParaRPr kumimoji="0" lang="en-GB" altLang="en-US"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txBody>
                  <a:tcPr marL="7143" marR="7143" marT="7141"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GB" altLang="en-US"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rPr>
                        <a:t>Artificial Intelligence (AI)/Machine Learning (ML) for NG-RAN WI</a:t>
                      </a:r>
                      <a:endParaRPr kumimoji="0" lang="en-GB" altLang="en-US"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txBody>
                  <a:tcPr marL="7143" marR="7143" marT="7141"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GB" altLang="en-US"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rPr>
                        <a:t>NR_AIML_NGRAN</a:t>
                      </a:r>
                      <a:endParaRPr kumimoji="0" lang="en-GB" altLang="en-US"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txBody>
                  <a:tcPr marL="7143" marR="7143" marT="7141"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US" altLang="en-GB"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rPr>
                        <a:t>          23/06/2023</a:t>
                      </a:r>
                      <a:endParaRPr kumimoji="0" lang="en-US" altLang="en-GB"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p>
                      <a:pPr marL="0" marR="0" lvl="0" indent="0" algn="l" defTabSz="914400" rtl="0" eaLnBrk="1" fontAlgn="t" latinLnBrk="0" hangingPunct="1">
                        <a:lnSpc>
                          <a:spcPct val="100000"/>
                        </a:lnSpc>
                        <a:spcBef>
                          <a:spcPct val="0"/>
                        </a:spcBef>
                        <a:spcAft>
                          <a:spcPct val="0"/>
                        </a:spcAft>
                        <a:buClrTx/>
                        <a:buSzTx/>
                        <a:buFontTx/>
                        <a:buNone/>
                      </a:pPr>
                      <a:endParaRPr kumimoji="0" lang="en-US" altLang="en-GB"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US" altLang="en-GB"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rPr>
                        <a:t>10</a:t>
                      </a:r>
                      <a:r>
                        <a:rPr kumimoji="0" lang="en-GB" altLang="zh-CN"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rPr>
                        <a:t>%</a:t>
                      </a:r>
                      <a:endParaRPr kumimoji="0" lang="en-GB" altLang="zh-CN"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US" altLang="en-GB" sz="900">
                          <a:ln>
                            <a:noFill/>
                          </a:ln>
                          <a:solidFill>
                            <a:srgbClr val="000000"/>
                          </a:solidFill>
                          <a:effectLst/>
                          <a:sym typeface="+mn-ea"/>
                        </a:rPr>
                        <a:t>WID: </a:t>
                      </a:r>
                      <a:endParaRPr kumimoji="0" lang="en-US" altLang="en-GB" sz="900" b="0" i="0" u="none" strike="noStrike" cap="none" normalizeH="0" baseline="0">
                        <a:ln>
                          <a:noFill/>
                        </a:ln>
                        <a:solidFill>
                          <a:srgbClr val="000000"/>
                        </a:solidFill>
                        <a:effectLst/>
                        <a:latin typeface="Calibri" panose="020F0502020204030204" pitchFamily="34" charset="0"/>
                        <a:ea typeface="MS PGothic" panose="020B0600070205080204" pitchFamily="34" charset="-128"/>
                        <a:sym typeface="+mn-ea"/>
                      </a:endParaRPr>
                    </a:p>
                    <a:p>
                      <a:pPr marL="0" marR="0" lvl="0" indent="0" algn="l" defTabSz="914400" rtl="0" eaLnBrk="1" fontAlgn="t" latinLnBrk="0" hangingPunct="1">
                        <a:lnSpc>
                          <a:spcPct val="100000"/>
                        </a:lnSpc>
                        <a:spcBef>
                          <a:spcPct val="0"/>
                        </a:spcBef>
                        <a:spcAft>
                          <a:spcPct val="0"/>
                        </a:spcAft>
                        <a:buClrTx/>
                        <a:buSzTx/>
                        <a:buFontTx/>
                        <a:buNone/>
                      </a:pPr>
                      <a:r>
                        <a:rPr kumimoji="0" lang="en-US" altLang="en-GB" sz="900">
                          <a:ln>
                            <a:noFill/>
                          </a:ln>
                          <a:solidFill>
                            <a:srgbClr val="000000"/>
                          </a:solidFill>
                          <a:effectLst/>
                          <a:sym typeface="+mn-ea"/>
                        </a:rPr>
                        <a:t>RP-220635</a:t>
                      </a:r>
                      <a:endParaRPr kumimoji="0" lang="en-GB" altLang="zh-CN" sz="900" b="0" i="0" u="none" strike="noStrike" cap="none" normalizeH="0" baseline="0">
                        <a:ln>
                          <a:noFill/>
                        </a:ln>
                        <a:solidFill>
                          <a:srgbClr val="000000"/>
                        </a:solidFill>
                        <a:effectLst/>
                        <a:latin typeface="Calibri" panose="020F0502020204030204" pitchFamily="34" charset="0"/>
                        <a:ea typeface="MS PGothic" panose="020B0600070205080204" pitchFamily="34" charset="-128"/>
                        <a:sym typeface="+mn-ea"/>
                      </a:endParaRPr>
                    </a:p>
                    <a:p>
                      <a:pPr marL="0" marR="0" lvl="0" indent="0" algn="l" defTabSz="914400" rtl="0" eaLnBrk="1" fontAlgn="t" latinLnBrk="0" hangingPunct="1">
                        <a:lnSpc>
                          <a:spcPct val="100000"/>
                        </a:lnSpc>
                        <a:spcBef>
                          <a:spcPct val="0"/>
                        </a:spcBef>
                        <a:spcAft>
                          <a:spcPct val="0"/>
                        </a:spcAft>
                        <a:buClrTx/>
                        <a:buSzTx/>
                        <a:buFontTx/>
                        <a:buNone/>
                      </a:pPr>
                      <a:endParaRPr kumimoji="0" lang="en-GB" altLang="zh-CN" sz="900" b="0"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p>
                      <a:pPr marL="0" marR="0" lvl="0" indent="0" algn="l" defTabSz="914400" rtl="0" eaLnBrk="1" fontAlgn="t" latinLnBrk="0" hangingPunct="1">
                        <a:lnSpc>
                          <a:spcPct val="100000"/>
                        </a:lnSpc>
                        <a:spcBef>
                          <a:spcPct val="0"/>
                        </a:spcBef>
                        <a:spcAft>
                          <a:spcPct val="0"/>
                        </a:spcAft>
                        <a:buClrTx/>
                        <a:buSzTx/>
                        <a:buFontTx/>
                        <a:buNone/>
                      </a:pPr>
                      <a:endParaRPr kumimoji="0" lang="en-GB" altLang="zh-CN" sz="900" b="0"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rPr>
                        <a:t>30%</a:t>
                      </a:r>
                      <a:endPar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p>
                      <a:pPr marL="0" marR="0" lvl="0" indent="0" algn="l" defTabSz="914400" rtl="0" eaLnBrk="1" fontAlgn="t" latinLnBrk="0" hangingPunct="1">
                        <a:lnSpc>
                          <a:spcPct val="100000"/>
                        </a:lnSpc>
                        <a:spcBef>
                          <a:spcPct val="0"/>
                        </a:spcBef>
                        <a:spcAft>
                          <a:spcPct val="0"/>
                        </a:spcAft>
                        <a:buClrTx/>
                        <a:buSzTx/>
                        <a:buFontTx/>
                        <a:buNone/>
                      </a:pPr>
                      <a:endParaRPr kumimoji="0" lang="en-GB" altLang="zh-CN" sz="900" b="0"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r>
              <a:tr h="719455">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US" altLang="en-GB" sz="900" b="1" i="0" u="none" strike="noStrike" cap="none" normalizeH="0" baseline="0">
                          <a:ln>
                            <a:noFill/>
                          </a:ln>
                          <a:solidFill>
                            <a:schemeClr val="tx1"/>
                          </a:solidFill>
                          <a:effectLst/>
                          <a:latin typeface="Calibri" panose="020F0502020204030204" pitchFamily="34" charset="0"/>
                          <a:ea typeface="MS PGothic" panose="020B0600070205080204" pitchFamily="34" charset="-128"/>
                        </a:rPr>
                        <a:t>941007</a:t>
                      </a:r>
                      <a:endParaRPr kumimoji="0" lang="en-US" altLang="en-GB" sz="900" b="1" i="0" u="none" strike="noStrike" cap="none" normalizeH="0" baseline="0">
                        <a:ln>
                          <a:noFill/>
                        </a:ln>
                        <a:solidFill>
                          <a:schemeClr val="tx1"/>
                        </a:solidFill>
                        <a:effectLst/>
                        <a:latin typeface="Calibri" panose="020F0502020204030204" pitchFamily="34" charset="0"/>
                        <a:ea typeface="MS PGothic" panose="020B0600070205080204" pitchFamily="34" charset="-128"/>
                      </a:endParaRPr>
                    </a:p>
                  </a:txBody>
                  <a:tcPr marL="7143" marR="7143" marT="7141"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algn="l" defTabSz="914400" rtl="0" eaLnBrk="1" fontAlgn="t" latinLnBrk="0" hangingPunct="1">
                        <a:lnSpc>
                          <a:spcPct val="100000"/>
                        </a:lnSpc>
                        <a:buClrTx/>
                        <a:buSzTx/>
                        <a:buFontTx/>
                        <a:buNone/>
                      </a:pPr>
                      <a:r>
                        <a:rPr kumimoji="0" lang="en-GB" altLang="en-US"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rPr>
                        <a:t>Further enhancement of data collection for SON (Self-Organising Networks)/MDT (Minimization of Drive Tests) in NR standalone and MR-DC (Multi-Radio Dual Connectivity) WI </a:t>
                      </a:r>
                      <a:endParaRPr kumimoji="0" lang="en-GB" altLang="en-US"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txBody>
                  <a:tcPr marL="7143" marR="7143" marT="7141"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algn="l" defTabSz="914400" rtl="0" eaLnBrk="1" fontAlgn="t" latinLnBrk="0" hangingPunct="1">
                        <a:lnSpc>
                          <a:spcPct val="100000"/>
                        </a:lnSpc>
                        <a:buClrTx/>
                        <a:buSzTx/>
                        <a:buFontTx/>
                        <a:buNone/>
                      </a:pPr>
                      <a:r>
                        <a:rPr kumimoji="0" lang="en-GB" altLang="en-US"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rPr>
                        <a:t>NR_ENDC_SON_MDT_enh2</a:t>
                      </a:r>
                      <a:endParaRPr kumimoji="0" lang="en-GB" altLang="en-US"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txBody>
                  <a:tcPr marL="7143" marR="7143" marT="7141"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algn="l" defTabSz="914400" rtl="0" eaLnBrk="1" fontAlgn="t" latinLnBrk="0" hangingPunct="1">
                        <a:lnSpc>
                          <a:spcPct val="100000"/>
                        </a:lnSpc>
                        <a:buClrTx/>
                        <a:buSzTx/>
                        <a:buFontTx/>
                        <a:buNone/>
                      </a:pPr>
                      <a:r>
                        <a:rPr kumimoji="0" lang="en-GB" altLang="en-US"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rPr>
                        <a:t>          </a:t>
                      </a:r>
                      <a:r>
                        <a:rPr kumimoji="0" lang="en-US" altLang="en-GB"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rPr>
                        <a:t>23/12</a:t>
                      </a:r>
                      <a:r>
                        <a:rPr kumimoji="0" lang="en-GB" altLang="en-US"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rPr>
                        <a:t>/</a:t>
                      </a:r>
                      <a:r>
                        <a:rPr kumimoji="0" lang="en-US" altLang="en-GB"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rPr>
                        <a:t>20</a:t>
                      </a:r>
                      <a:r>
                        <a:rPr kumimoji="0" lang="en-GB" altLang="en-US"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rPr>
                        <a:t>2</a:t>
                      </a:r>
                      <a:r>
                        <a:rPr kumimoji="0" lang="en-US" altLang="en-GB"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rPr>
                        <a:t>3</a:t>
                      </a:r>
                      <a:endParaRPr kumimoji="0" lang="en-GB" altLang="en-US"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p>
                      <a:pPr marL="0" marR="0" lvl="0" algn="l" defTabSz="914400" rtl="0" eaLnBrk="1" fontAlgn="t" latinLnBrk="0" hangingPunct="1">
                        <a:lnSpc>
                          <a:spcPct val="100000"/>
                        </a:lnSpc>
                        <a:buClrTx/>
                        <a:buSzTx/>
                        <a:buFontTx/>
                        <a:buNone/>
                      </a:pPr>
                      <a:endParaRPr kumimoji="0" lang="en-GB" altLang="en-US"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algn="l" defTabSz="914400" rtl="0" eaLnBrk="1" fontAlgn="t" latinLnBrk="0" hangingPunct="1">
                        <a:lnSpc>
                          <a:spcPct val="100000"/>
                        </a:lnSpc>
                        <a:buClrTx/>
                        <a:buSzTx/>
                        <a:buFontTx/>
                        <a:buNone/>
                      </a:pPr>
                      <a:r>
                        <a:rPr kumimoji="0" lang="en-US" altLang="en-GB"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rPr>
                        <a:t>10</a:t>
                      </a:r>
                      <a:r>
                        <a:rPr kumimoji="0" lang="en-GB" altLang="en-US"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rPr>
                        <a:t>%</a:t>
                      </a:r>
                      <a:endParaRPr kumimoji="0" lang="en-GB" altLang="en-US"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US" altLang="en-GB" sz="900">
                          <a:ln>
                            <a:noFill/>
                          </a:ln>
                          <a:solidFill>
                            <a:srgbClr val="000000"/>
                          </a:solidFill>
                          <a:effectLst/>
                          <a:sym typeface="+mn-ea"/>
                        </a:rPr>
                        <a:t>WID: </a:t>
                      </a:r>
                      <a:endParaRPr kumimoji="0" lang="en-US" altLang="en-GB" sz="900" b="0" i="0" u="none" strike="noStrike" cap="none" normalizeH="0" baseline="0">
                        <a:ln>
                          <a:noFill/>
                        </a:ln>
                        <a:solidFill>
                          <a:srgbClr val="000000"/>
                        </a:solidFill>
                        <a:effectLst/>
                        <a:latin typeface="Calibri" panose="020F0502020204030204" pitchFamily="34" charset="0"/>
                        <a:ea typeface="MS PGothic" panose="020B0600070205080204" pitchFamily="34" charset="-128"/>
                        <a:sym typeface="+mn-ea"/>
                      </a:endParaRPr>
                    </a:p>
                    <a:p>
                      <a:pPr marL="0" marR="0" lvl="0" indent="0" algn="l" defTabSz="914400" rtl="0" eaLnBrk="1" fontAlgn="t" latinLnBrk="0" hangingPunct="1">
                        <a:lnSpc>
                          <a:spcPct val="100000"/>
                        </a:lnSpc>
                        <a:spcBef>
                          <a:spcPct val="0"/>
                        </a:spcBef>
                        <a:spcAft>
                          <a:spcPct val="0"/>
                        </a:spcAft>
                        <a:buClrTx/>
                        <a:buSzTx/>
                        <a:buFontTx/>
                        <a:buNone/>
                      </a:pPr>
                      <a:r>
                        <a:rPr kumimoji="0" lang="en-US" altLang="en-GB" sz="900">
                          <a:ln>
                            <a:noFill/>
                          </a:ln>
                          <a:solidFill>
                            <a:srgbClr val="000000"/>
                          </a:solidFill>
                          <a:effectLst/>
                          <a:sym typeface="+mn-ea"/>
                        </a:rPr>
                        <a:t>RP-221825</a:t>
                      </a:r>
                      <a:endParaRPr kumimoji="0" lang="en-GB" altLang="zh-CN" sz="900" b="0" i="0" u="none" strike="noStrike" cap="none" normalizeH="0" baseline="0">
                        <a:ln>
                          <a:noFill/>
                        </a:ln>
                        <a:solidFill>
                          <a:srgbClr val="000000"/>
                        </a:solidFill>
                        <a:effectLst/>
                        <a:latin typeface="Calibri" panose="020F0502020204030204" pitchFamily="34" charset="0"/>
                        <a:ea typeface="MS PGothic" panose="020B0600070205080204" pitchFamily="34" charset="-128"/>
                        <a:sym typeface="+mn-ea"/>
                      </a:endParaRPr>
                    </a:p>
                    <a:p>
                      <a:pPr marL="0" marR="0" lvl="0" indent="0" algn="l" defTabSz="914400" rtl="0" eaLnBrk="1" fontAlgn="t" latinLnBrk="0" hangingPunct="1">
                        <a:lnSpc>
                          <a:spcPct val="100000"/>
                        </a:lnSpc>
                        <a:spcBef>
                          <a:spcPct val="0"/>
                        </a:spcBef>
                        <a:spcAft>
                          <a:spcPct val="0"/>
                        </a:spcAft>
                        <a:buClrTx/>
                        <a:buSzTx/>
                        <a:buFontTx/>
                        <a:buNone/>
                      </a:pPr>
                      <a:endParaRPr kumimoji="0" lang="en-GB" altLang="en-US"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algn="l" defTabSz="914400" rtl="0" eaLnBrk="1" fontAlgn="t" latinLnBrk="0" hangingPunct="1">
                        <a:lnSpc>
                          <a:spcPct val="100000"/>
                        </a:lnSpc>
                        <a:buClrTx/>
                        <a:buSzTx/>
                        <a:buFontTx/>
                        <a:buNone/>
                      </a:pPr>
                      <a:r>
                        <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rPr>
                        <a:t>30</a:t>
                      </a:r>
                      <a:r>
                        <a:rPr kumimoji="0" lang="en-GB" altLang="en-US"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rPr>
                        <a:t>%</a:t>
                      </a:r>
                      <a:endParaRPr kumimoji="0" lang="en-GB" altLang="en-US"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p>
                      <a:pPr marL="0" marR="0" lvl="0" indent="0" algn="l" defTabSz="914400" rtl="0" eaLnBrk="1" fontAlgn="t" latinLnBrk="0" hangingPunct="1">
                        <a:lnSpc>
                          <a:spcPct val="100000"/>
                        </a:lnSpc>
                        <a:spcBef>
                          <a:spcPct val="0"/>
                        </a:spcBef>
                        <a:spcAft>
                          <a:spcPct val="0"/>
                        </a:spcAft>
                        <a:buClrTx/>
                        <a:buSzTx/>
                        <a:buFontTx/>
                        <a:buNone/>
                      </a:pPr>
                      <a:endParaRPr kumimoji="0" lang="en-GB" altLang="en-US"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r>
              <a:tr h="829310">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algn="l" defTabSz="914400" rtl="0" eaLnBrk="1" fontAlgn="t" latinLnBrk="0" hangingPunct="1">
                        <a:lnSpc>
                          <a:spcPct val="100000"/>
                        </a:lnSpc>
                        <a:buClrTx/>
                        <a:buSzTx/>
                        <a:buFontTx/>
                        <a:buNone/>
                      </a:pPr>
                      <a:r>
                        <a:rPr kumimoji="0" lang="en-US" altLang="en-GB" sz="900" b="1" i="0" u="none" strike="noStrike" cap="none" normalizeH="0" baseline="0">
                          <a:ln>
                            <a:noFill/>
                          </a:ln>
                          <a:solidFill>
                            <a:srgbClr val="0000FF"/>
                          </a:solidFill>
                          <a:effectLst/>
                          <a:latin typeface="Calibri" panose="020F0502020204030204" pitchFamily="34" charset="0"/>
                          <a:ea typeface="MS PGothic" panose="020B0600070205080204" pitchFamily="34" charset="-128"/>
                        </a:rPr>
                        <a:t>940088</a:t>
                      </a:r>
                      <a:endParaRPr kumimoji="0" lang="en-US" altLang="en-GB" sz="900" b="1" i="0" u="none" strike="noStrike" cap="none" normalizeH="0" baseline="0">
                        <a:ln>
                          <a:noFill/>
                        </a:ln>
                        <a:solidFill>
                          <a:srgbClr val="0000FF"/>
                        </a:solidFill>
                        <a:effectLst/>
                        <a:latin typeface="Calibri" panose="020F0502020204030204" pitchFamily="34" charset="0"/>
                        <a:ea typeface="MS PGothic" panose="020B0600070205080204" pitchFamily="34" charset="-128"/>
                      </a:endParaRPr>
                    </a:p>
                  </a:txBody>
                  <a:tcPr marL="7143" marR="7143" marT="7141"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algn="l" defTabSz="914400" rtl="0" eaLnBrk="1" fontAlgn="t" latinLnBrk="0" hangingPunct="1">
                        <a:lnSpc>
                          <a:spcPct val="100000"/>
                        </a:lnSpc>
                        <a:buClrTx/>
                        <a:buSzTx/>
                        <a:buFontTx/>
                        <a:buNone/>
                      </a:pPr>
                      <a:r>
                        <a:rPr kumimoji="0" lang="en-US" altLang="en-GB" sz="900" b="1" i="0" u="none" strike="noStrike" cap="none" normalizeH="0" baseline="0">
                          <a:ln>
                            <a:noFill/>
                          </a:ln>
                          <a:solidFill>
                            <a:srgbClr val="0000FF"/>
                          </a:solidFill>
                          <a:effectLst/>
                          <a:latin typeface="Calibri" panose="020F0502020204030204" pitchFamily="34" charset="0"/>
                          <a:ea typeface="MS PGothic" panose="020B0600070205080204" pitchFamily="34" charset="-128"/>
                        </a:rPr>
                        <a:t>Enhancement for resiliency of gNB-CU-CP SI</a:t>
                      </a:r>
                      <a:endParaRPr kumimoji="0" lang="en-US" altLang="en-GB" sz="900" b="1" i="0" u="none" strike="noStrike" cap="none" normalizeH="0" baseline="0">
                        <a:ln>
                          <a:noFill/>
                        </a:ln>
                        <a:solidFill>
                          <a:srgbClr val="0000FF"/>
                        </a:solidFill>
                        <a:effectLst/>
                        <a:latin typeface="Calibri" panose="020F0502020204030204" pitchFamily="34" charset="0"/>
                        <a:ea typeface="MS PGothic" panose="020B0600070205080204" pitchFamily="34" charset="-128"/>
                      </a:endParaRPr>
                    </a:p>
                  </a:txBody>
                  <a:tcPr marL="7143" marR="7143" marT="7141"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algn="l" defTabSz="914400" rtl="0" eaLnBrk="1" fontAlgn="t" latinLnBrk="0" hangingPunct="1">
                        <a:lnSpc>
                          <a:spcPct val="100000"/>
                        </a:lnSpc>
                        <a:buClrTx/>
                        <a:buSzTx/>
                        <a:buFontTx/>
                        <a:buNone/>
                      </a:pPr>
                      <a:r>
                        <a:rPr kumimoji="0" lang="en-US" altLang="en-GB" sz="900" b="1" i="0" u="none" strike="noStrike" cap="none" normalizeH="0" baseline="0">
                          <a:ln>
                            <a:noFill/>
                          </a:ln>
                          <a:solidFill>
                            <a:srgbClr val="0000FF"/>
                          </a:solidFill>
                          <a:effectLst/>
                          <a:latin typeface="Calibri" panose="020F0502020204030204" pitchFamily="34" charset="0"/>
                          <a:ea typeface="MS PGothic" panose="020B0600070205080204" pitchFamily="34" charset="-128"/>
                        </a:rPr>
                        <a:t>FS_gNB_CU_CP_resiliency</a:t>
                      </a:r>
                      <a:endParaRPr kumimoji="0" lang="en-US" altLang="en-GB" sz="900" b="1" i="0" u="none" strike="noStrike" cap="none" normalizeH="0" baseline="0">
                        <a:ln>
                          <a:noFill/>
                        </a:ln>
                        <a:solidFill>
                          <a:srgbClr val="0000FF"/>
                        </a:solidFill>
                        <a:effectLst/>
                        <a:latin typeface="Calibri" panose="020F0502020204030204" pitchFamily="34" charset="0"/>
                        <a:ea typeface="MS PGothic" panose="020B0600070205080204" pitchFamily="34" charset="-128"/>
                      </a:endParaRPr>
                    </a:p>
                  </a:txBody>
                  <a:tcPr marL="7143" marR="7143" marT="7141"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algn="l" defTabSz="914400" rtl="0" eaLnBrk="1" fontAlgn="t" latinLnBrk="0" hangingPunct="1">
                        <a:lnSpc>
                          <a:spcPct val="100000"/>
                        </a:lnSpc>
                        <a:buClrTx/>
                        <a:buSzTx/>
                        <a:buFontTx/>
                        <a:buNone/>
                      </a:pPr>
                      <a:r>
                        <a:rPr kumimoji="0" lang="en-US" altLang="en-GB" sz="900" b="1" i="0" u="none" strike="noStrike" cap="none" normalizeH="0" baseline="0">
                          <a:ln>
                            <a:noFill/>
                          </a:ln>
                          <a:solidFill>
                            <a:srgbClr val="0000FF"/>
                          </a:solidFill>
                          <a:effectLst/>
                          <a:latin typeface="Calibri" panose="020F0502020204030204" pitchFamily="34" charset="0"/>
                          <a:ea typeface="MS PGothic" panose="020B0600070205080204" pitchFamily="34" charset="-128"/>
                        </a:rPr>
                        <a:t>          22/09/2022</a:t>
                      </a:r>
                      <a:endParaRPr kumimoji="0" lang="en-US" altLang="en-GB" sz="900" b="1" i="0" u="none" strike="noStrike" cap="none" normalizeH="0" baseline="0">
                        <a:ln>
                          <a:noFill/>
                        </a:ln>
                        <a:solidFill>
                          <a:srgbClr val="0000FF"/>
                        </a:solidFill>
                        <a:effectLst/>
                        <a:latin typeface="Calibri" panose="020F0502020204030204" pitchFamily="34" charset="0"/>
                        <a:ea typeface="MS PGothic" panose="020B0600070205080204" pitchFamily="34" charset="-128"/>
                      </a:endParaRPr>
                    </a:p>
                    <a:p>
                      <a:pPr marL="0" marR="0" lvl="0" algn="l" defTabSz="914400" rtl="0" eaLnBrk="1" fontAlgn="t" latinLnBrk="0" hangingPunct="1">
                        <a:lnSpc>
                          <a:spcPct val="100000"/>
                        </a:lnSpc>
                        <a:buClrTx/>
                        <a:buSzTx/>
                        <a:buFontTx/>
                        <a:buNone/>
                      </a:pPr>
                      <a:endParaRPr kumimoji="0" lang="en-US" altLang="en-GB" sz="900" b="1" i="0" u="none" strike="noStrike" cap="none" normalizeH="0" baseline="0">
                        <a:ln>
                          <a:noFill/>
                        </a:ln>
                        <a:solidFill>
                          <a:srgbClr val="0000FF"/>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algn="l" defTabSz="914400" rtl="0" eaLnBrk="1" fontAlgn="t" latinLnBrk="0" hangingPunct="1">
                        <a:lnSpc>
                          <a:spcPct val="100000"/>
                        </a:lnSpc>
                        <a:buClrTx/>
                        <a:buSzTx/>
                        <a:buFontTx/>
                        <a:buNone/>
                      </a:pPr>
                      <a:r>
                        <a:rPr kumimoji="0" lang="en-US" altLang="en-GB" sz="900" b="1" i="0" u="none" strike="noStrike" cap="none" normalizeH="0" baseline="0">
                          <a:ln>
                            <a:noFill/>
                          </a:ln>
                          <a:solidFill>
                            <a:srgbClr val="0000FF"/>
                          </a:solidFill>
                          <a:effectLst/>
                          <a:latin typeface="Calibri" panose="020F0502020204030204" pitchFamily="34" charset="0"/>
                          <a:ea typeface="MS PGothic" panose="020B0600070205080204" pitchFamily="34" charset="-128"/>
                        </a:rPr>
                        <a:t>100%</a:t>
                      </a:r>
                      <a:endParaRPr kumimoji="0" lang="en-US" altLang="en-GB" sz="900" b="1" i="0" u="none" strike="noStrike" cap="none" normalizeH="0" baseline="0">
                        <a:ln>
                          <a:noFill/>
                        </a:ln>
                        <a:solidFill>
                          <a:srgbClr val="0000FF"/>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algn="l" defTabSz="914400" rtl="0" eaLnBrk="1" fontAlgn="t" latinLnBrk="0" hangingPunct="1">
                        <a:lnSpc>
                          <a:spcPct val="100000"/>
                        </a:lnSpc>
                        <a:buClrTx/>
                        <a:buSzTx/>
                        <a:buFontTx/>
                        <a:buNone/>
                      </a:pPr>
                      <a:r>
                        <a:rPr kumimoji="0" lang="en-US" altLang="en-GB" sz="900" b="1">
                          <a:ln>
                            <a:noFill/>
                          </a:ln>
                          <a:solidFill>
                            <a:srgbClr val="0000FF"/>
                          </a:solidFill>
                          <a:effectLst/>
                          <a:sym typeface="+mn-ea"/>
                        </a:rPr>
                        <a:t>SID: </a:t>
                      </a:r>
                      <a:endParaRPr kumimoji="0" lang="en-US" altLang="en-GB" sz="900" b="1" i="0" u="none" strike="noStrike" cap="none" normalizeH="0" baseline="0">
                        <a:ln>
                          <a:noFill/>
                        </a:ln>
                        <a:solidFill>
                          <a:srgbClr val="0000FF"/>
                        </a:solidFill>
                        <a:effectLst/>
                        <a:latin typeface="Calibri" panose="020F0502020204030204" pitchFamily="34" charset="0"/>
                        <a:ea typeface="MS PGothic" panose="020B0600070205080204" pitchFamily="34" charset="-128"/>
                        <a:sym typeface="+mn-ea"/>
                      </a:endParaRPr>
                    </a:p>
                    <a:p>
                      <a:pPr marL="0" marR="0" lvl="0" algn="l" defTabSz="914400" rtl="0" eaLnBrk="1" fontAlgn="t" latinLnBrk="0" hangingPunct="1">
                        <a:lnSpc>
                          <a:spcPct val="100000"/>
                        </a:lnSpc>
                        <a:buClrTx/>
                        <a:buSzTx/>
                        <a:buFontTx/>
                        <a:buNone/>
                      </a:pPr>
                      <a:r>
                        <a:rPr kumimoji="0" lang="en-US" altLang="en-GB" sz="900" b="1">
                          <a:ln>
                            <a:noFill/>
                          </a:ln>
                          <a:solidFill>
                            <a:srgbClr val="0000FF"/>
                          </a:solidFill>
                          <a:effectLst/>
                          <a:sym typeface="+mn-ea"/>
                        </a:rPr>
                        <a:t>RP-221438</a:t>
                      </a:r>
                      <a:endParaRPr kumimoji="0" lang="en-US" altLang="en-GB" sz="900" b="1" i="0" u="none" strike="noStrike" cap="none" normalizeH="0" baseline="0">
                        <a:ln>
                          <a:noFill/>
                        </a:ln>
                        <a:solidFill>
                          <a:srgbClr val="0000FF"/>
                        </a:solidFill>
                        <a:effectLst/>
                        <a:latin typeface="Calibri" panose="020F0502020204030204" pitchFamily="34" charset="0"/>
                        <a:ea typeface="MS PGothic" panose="020B0600070205080204" pitchFamily="34" charset="-128"/>
                        <a:sym typeface="+mn-ea"/>
                      </a:endParaRPr>
                    </a:p>
                    <a:p>
                      <a:pPr marL="0" marR="0" lvl="0" algn="l" defTabSz="914400" rtl="0" eaLnBrk="1" fontAlgn="t" latinLnBrk="0" hangingPunct="1">
                        <a:lnSpc>
                          <a:spcPct val="100000"/>
                        </a:lnSpc>
                        <a:buClrTx/>
                        <a:buSzTx/>
                        <a:buFontTx/>
                        <a:buNone/>
                      </a:pPr>
                      <a:r>
                        <a:rPr kumimoji="0" lang="en-US" altLang="en-GB" sz="900" b="1">
                          <a:ln>
                            <a:noFill/>
                          </a:ln>
                          <a:solidFill>
                            <a:srgbClr val="0000FF"/>
                          </a:solidFill>
                          <a:effectLst/>
                          <a:sym typeface="+mn-ea"/>
                        </a:rPr>
                        <a:t>SR: </a:t>
                      </a:r>
                      <a:endParaRPr kumimoji="0" lang="en-US" altLang="en-GB" sz="900" b="1" i="0" u="none" strike="noStrike" cap="none" normalizeH="0" baseline="0">
                        <a:ln>
                          <a:noFill/>
                        </a:ln>
                        <a:solidFill>
                          <a:srgbClr val="0000FF"/>
                        </a:solidFill>
                        <a:effectLst/>
                        <a:latin typeface="Calibri" panose="020F0502020204030204" pitchFamily="34" charset="0"/>
                        <a:ea typeface="MS PGothic" panose="020B0600070205080204" pitchFamily="34" charset="-128"/>
                        <a:sym typeface="+mn-ea"/>
                      </a:endParaRPr>
                    </a:p>
                    <a:p>
                      <a:pPr marL="0" marR="0" lvl="0" algn="l" defTabSz="914400" rtl="0" eaLnBrk="1" fontAlgn="t" latinLnBrk="0" hangingPunct="1">
                        <a:lnSpc>
                          <a:spcPct val="100000"/>
                        </a:lnSpc>
                        <a:buClrTx/>
                        <a:buSzTx/>
                        <a:buFontTx/>
                        <a:buNone/>
                      </a:pPr>
                      <a:r>
                        <a:rPr kumimoji="0" lang="en-US" altLang="en-GB" sz="900" b="1">
                          <a:ln>
                            <a:noFill/>
                          </a:ln>
                          <a:solidFill>
                            <a:srgbClr val="0000FF"/>
                          </a:solidFill>
                          <a:effectLst/>
                          <a:sym typeface="+mn-ea"/>
                        </a:rPr>
                        <a:t>RP-222250</a:t>
                      </a:r>
                      <a:endParaRPr kumimoji="0" lang="en-US" altLang="en-GB" sz="900" b="1" i="0" u="none" strike="noStrike" cap="none" normalizeH="0" baseline="0">
                        <a:ln>
                          <a:noFill/>
                        </a:ln>
                        <a:solidFill>
                          <a:srgbClr val="0000FF"/>
                        </a:solidFill>
                        <a:effectLst/>
                        <a:latin typeface="Calibri" panose="020F0502020204030204" pitchFamily="34" charset="0"/>
                        <a:ea typeface="MS PGothic" panose="020B0600070205080204" pitchFamily="34" charset="-128"/>
                      </a:endParaRPr>
                    </a:p>
                    <a:p>
                      <a:pPr marL="0" marR="0" lvl="0" algn="l" defTabSz="914400" rtl="0" eaLnBrk="1" fontAlgn="t" latinLnBrk="0" hangingPunct="1">
                        <a:lnSpc>
                          <a:spcPct val="100000"/>
                        </a:lnSpc>
                        <a:buClrTx/>
                        <a:buSzTx/>
                        <a:buFontTx/>
                        <a:buNone/>
                      </a:pPr>
                      <a:endParaRPr kumimoji="0" lang="en-US" altLang="en-GB" sz="900" b="1" i="0" u="none" strike="noStrike" cap="none" normalizeH="0" baseline="0">
                        <a:ln>
                          <a:noFill/>
                        </a:ln>
                        <a:solidFill>
                          <a:srgbClr val="0000FF"/>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algn="l" defTabSz="914400" rtl="0" eaLnBrk="1" fontAlgn="t" latinLnBrk="0" hangingPunct="1">
                        <a:lnSpc>
                          <a:spcPct val="100000"/>
                        </a:lnSpc>
                        <a:buClrTx/>
                        <a:buSzTx/>
                        <a:buFontTx/>
                        <a:buNone/>
                      </a:pPr>
                      <a:endParaRPr kumimoji="0" lang="en-GB" altLang="en-US"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p>
                      <a:pPr marL="0" marR="0" lvl="0" algn="l" defTabSz="914400" rtl="0" eaLnBrk="1" fontAlgn="t" latinLnBrk="0" hangingPunct="1">
                        <a:lnSpc>
                          <a:spcPct val="100000"/>
                        </a:lnSpc>
                        <a:buClrTx/>
                        <a:buSzTx/>
                        <a:buFontTx/>
                        <a:buNone/>
                      </a:pPr>
                      <a:endParaRPr kumimoji="0" lang="en-US" altLang="en-GB" sz="900" b="1" i="0" u="none" strike="noStrike" cap="none" normalizeH="0" baseline="0">
                        <a:ln>
                          <a:noFill/>
                        </a:ln>
                        <a:solidFill>
                          <a:srgbClr val="0000FF"/>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r>
            </a:tbl>
          </a:graphicData>
        </a:graphic>
      </p:graphicFrame>
      <p:sp>
        <p:nvSpPr>
          <p:cNvPr id="52306" name="Content Placeholder 2"/>
          <p:cNvSpPr txBox="1"/>
          <p:nvPr/>
        </p:nvSpPr>
        <p:spPr>
          <a:xfrm>
            <a:off x="487363" y="5967413"/>
            <a:ext cx="7886700" cy="534987"/>
          </a:xfrm>
          <a:prstGeom prst="rect">
            <a:avLst/>
          </a:prstGeom>
          <a:noFill/>
          <a:ln w="9525">
            <a:noFill/>
          </a:ln>
        </p:spPr>
        <p:txBody>
          <a:bodyPr lIns="68580" tIns="34290" rIns="68580" bIns="34290"/>
          <a:lstStyle>
            <a:lvl1pPr marL="342900" indent="-342900" algn="l" rtl="0" eaLnBrk="0" fontAlgn="base" hangingPunct="0">
              <a:spcBef>
                <a:spcPct val="20000"/>
              </a:spcBef>
              <a:spcAft>
                <a:spcPct val="0"/>
              </a:spcAft>
              <a:buClr>
                <a:srgbClr val="C00000"/>
              </a:buClr>
              <a:buBlip>
                <a:blip r:embed="rId1"/>
              </a:buBlip>
              <a:defRPr sz="2400">
                <a:solidFill>
                  <a:schemeClr val="tx1"/>
                </a:solidFill>
                <a:latin typeface="+mn-lt"/>
                <a:ea typeface="MS PGothic" panose="020B0600070205080204" pitchFamily="34" charset="-128"/>
                <a:cs typeface="+mn-cs"/>
              </a:defRPr>
            </a:lvl1pPr>
            <a:lvl2pPr marL="742950" indent="-285750" algn="l" rtl="0" eaLnBrk="0" fontAlgn="base" hangingPunct="0">
              <a:spcBef>
                <a:spcPct val="20000"/>
              </a:spcBef>
              <a:spcAft>
                <a:spcPct val="0"/>
              </a:spcAft>
              <a:buClr>
                <a:srgbClr val="72AF2F"/>
              </a:buClr>
              <a:buFont typeface="Wingdings" panose="05000000000000000000" pitchFamily="2" charset="2"/>
              <a:buChar char="Ø"/>
              <a:defRPr sz="2000">
                <a:solidFill>
                  <a:schemeClr val="tx1"/>
                </a:solidFill>
                <a:latin typeface="+mn-lt"/>
                <a:ea typeface="MS PGothic" panose="020B0600070205080204" pitchFamily="34" charset="-128"/>
              </a:defRPr>
            </a:lvl2pPr>
            <a:lvl3pPr marL="1143000" indent="-228600" algn="l" rtl="0" eaLnBrk="0" fontAlgn="base" hangingPunct="0">
              <a:spcBef>
                <a:spcPct val="20000"/>
              </a:spcBef>
              <a:spcAft>
                <a:spcPct val="0"/>
              </a:spcAft>
              <a:buClr>
                <a:srgbClr val="72AF2F"/>
              </a:buClr>
              <a:buFont typeface="Wingdings" panose="05000000000000000000" pitchFamily="2" charset="2"/>
              <a:buChar char="v"/>
              <a:defRPr>
                <a:solidFill>
                  <a:schemeClr val="tx1"/>
                </a:solidFill>
                <a:latin typeface="+mn-lt"/>
                <a:ea typeface="MS PGothic" panose="020B0600070205080204" pitchFamily="34" charset="-128"/>
              </a:defRPr>
            </a:lvl3pPr>
            <a:lvl4pPr marL="1600200" indent="-228600" algn="l" rtl="0" eaLnBrk="0" fontAlgn="base" hangingPunct="0">
              <a:spcBef>
                <a:spcPct val="20000"/>
              </a:spcBef>
              <a:spcAft>
                <a:spcPct val="0"/>
              </a:spcAft>
              <a:buClr>
                <a:srgbClr val="72AF2F"/>
              </a:buClr>
              <a:buFont typeface="Wingdings" panose="05000000000000000000" pitchFamily="2" charset="2"/>
              <a:buChar char="q"/>
              <a:defRPr sz="1600">
                <a:solidFill>
                  <a:schemeClr val="tx1"/>
                </a:solidFill>
                <a:latin typeface="+mn-lt"/>
                <a:ea typeface="MS PGothic" panose="020B0600070205080204" pitchFamily="34" charset="-128"/>
              </a:defRPr>
            </a:lvl4pPr>
            <a:lvl5pPr marL="2057400" indent="-228600" algn="l" rtl="0" eaLnBrk="0" fontAlgn="base" hangingPunct="0">
              <a:spcBef>
                <a:spcPct val="20000"/>
              </a:spcBef>
              <a:spcAft>
                <a:spcPct val="0"/>
              </a:spcAft>
              <a:buClr>
                <a:srgbClr val="72AF2F"/>
              </a:buClr>
              <a:buFont typeface="Wingdings" panose="05000000000000000000" pitchFamily="2" charset="2"/>
              <a:buChar char="§"/>
              <a:defRPr sz="1400">
                <a:solidFill>
                  <a:schemeClr val="tx1"/>
                </a:solidFill>
                <a:latin typeface="+mn-lt"/>
                <a:ea typeface="MS PGothic" panose="020B0600070205080204" pitchFamily="34" charset="-128"/>
              </a:defRPr>
            </a:lvl5pPr>
          </a:lstStyle>
          <a:p>
            <a:pPr marL="228600" lvl="0" indent="-228600" eaLnBrk="1" hangingPunct="1">
              <a:lnSpc>
                <a:spcPct val="90000"/>
              </a:lnSpc>
              <a:spcBef>
                <a:spcPts val="1000"/>
              </a:spcBef>
              <a:buClrTx/>
              <a:buFont typeface="Arial" panose="020B0604020202020204" pitchFamily="34" charset="0"/>
              <a:buChar char="•"/>
            </a:pPr>
            <a:endParaRPr lang="en-GB" altLang="zh-CN" sz="1100" dirty="0"/>
          </a:p>
          <a:p>
            <a:pPr marL="228600" lvl="0" indent="-228600" eaLnBrk="1" hangingPunct="1">
              <a:lnSpc>
                <a:spcPct val="90000"/>
              </a:lnSpc>
              <a:spcBef>
                <a:spcPts val="1000"/>
              </a:spcBef>
              <a:buClrTx/>
              <a:buNone/>
            </a:pPr>
            <a:r>
              <a:rPr lang="en-US" altLang="en-GB" sz="1100" dirty="0"/>
              <a:t>WI: Black   SI: Blue      Completed WI/SI: Red </a:t>
            </a:r>
            <a:endParaRPr lang="en-US" altLang="en-GB" sz="1100" dirty="0"/>
          </a:p>
          <a:p>
            <a:pPr marL="228600" lvl="0" indent="-228600" eaLnBrk="1" hangingPunct="1">
              <a:lnSpc>
                <a:spcPct val="90000"/>
              </a:lnSpc>
              <a:spcBef>
                <a:spcPts val="1000"/>
              </a:spcBef>
              <a:buClrTx/>
              <a:buNone/>
            </a:pPr>
            <a:endParaRPr lang="en-US" altLang="en-GB" sz="11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Content Placeholder 3"/>
          <p:cNvSpPr>
            <a:spLocks noGrp="1"/>
          </p:cNvSpPr>
          <p:nvPr>
            <p:ph idx="1"/>
          </p:nvPr>
        </p:nvSpPr>
        <p:spPr>
          <a:xfrm>
            <a:off x="358775" y="831850"/>
            <a:ext cx="8478838" cy="5651500"/>
          </a:xfrm>
        </p:spPr>
        <p:txBody>
          <a:bodyPr vert="horz" wrap="square" lIns="68580" tIns="34290" rIns="68580" bIns="34290" anchor="t" anchorCtr="0"/>
          <a:lstStyle/>
          <a:p>
            <a:r>
              <a:rPr lang="en-US" altLang="sv-SE" sz="1800" dirty="0"/>
              <a:t>List of RAN3 CRs to RAN in </a:t>
            </a:r>
            <a:r>
              <a:rPr lang="en-US" altLang="sv-SE" sz="1800" dirty="0">
                <a:solidFill>
                  <a:srgbClr val="FF0000"/>
                </a:solidFill>
              </a:rPr>
              <a:t>RP-222697</a:t>
            </a:r>
            <a:r>
              <a:rPr lang="en-US" altLang="sv-SE" sz="1800" dirty="0"/>
              <a:t>, which includes:</a:t>
            </a:r>
            <a:endParaRPr lang="en-US" altLang="sv-SE" sz="1800" dirty="0">
              <a:solidFill>
                <a:srgbClr val="FF0000"/>
              </a:solidFill>
            </a:endParaRPr>
          </a:p>
          <a:p>
            <a:pPr lvl="1"/>
            <a:r>
              <a:rPr lang="en-US" altLang="sv-SE" sz="1800" dirty="0">
                <a:cs typeface="+mn-ea"/>
              </a:rPr>
              <a:t>73 CRs were agreed in Q4. </a:t>
            </a:r>
            <a:endParaRPr lang="en-US" altLang="sv-SE" sz="1800" dirty="0">
              <a:cs typeface="+mn-ea"/>
            </a:endParaRPr>
          </a:p>
          <a:p>
            <a:pPr lvl="1"/>
            <a:r>
              <a:rPr lang="en-US" altLang="sv-SE" sz="1800" dirty="0">
                <a:cs typeface="+mn-ea"/>
              </a:rPr>
              <a:t>12 Rel-16 Cat.F CRs</a:t>
            </a:r>
            <a:endParaRPr lang="en-US" altLang="sv-SE" sz="1800" dirty="0">
              <a:cs typeface="+mn-ea"/>
            </a:endParaRPr>
          </a:p>
          <a:p>
            <a:pPr lvl="1"/>
            <a:r>
              <a:rPr lang="en-US" altLang="sv-SE" sz="1800" dirty="0">
                <a:cs typeface="+mn-ea"/>
              </a:rPr>
              <a:t>61 Rel-17 CRs: 12 Cat.A CRs, 49 Cat.F CRs</a:t>
            </a:r>
            <a:endParaRPr lang="en-US" altLang="sv-SE" sz="1800" dirty="0">
              <a:cs typeface="+mn-ea"/>
            </a:endParaRPr>
          </a:p>
          <a:p>
            <a:pPr lvl="2"/>
            <a:r>
              <a:rPr lang="en-US" altLang="sv-SE" sz="1620" dirty="0">
                <a:cs typeface="+mn-ea"/>
                <a:sym typeface="+mn-ea"/>
              </a:rPr>
              <a:t>1 Cat.F in R3-226832 Clarification of the desired buffer size in case of retransmissions [DesBufRetrans]</a:t>
            </a:r>
            <a:endParaRPr lang="en-US" altLang="sv-SE" sz="1440" dirty="0">
              <a:cs typeface="+mn-ea"/>
              <a:sym typeface="+mn-ea"/>
            </a:endParaRPr>
          </a:p>
          <a:p>
            <a:pPr lvl="1"/>
            <a:r>
              <a:rPr lang="en-US" altLang="sv-SE" sz="1800" dirty="0">
                <a:cs typeface="+mn-ea"/>
                <a:sym typeface="+mn-ea"/>
              </a:rPr>
              <a:t>8 Non-Backwards-Compatible (NBC) CRs for Rel-17</a:t>
            </a:r>
            <a:endParaRPr lang="en-US" altLang="en-US" sz="1775" dirty="0">
              <a:cs typeface="+mn-ea"/>
            </a:endParaRPr>
          </a:p>
          <a:p>
            <a:pPr lvl="2"/>
            <a:r>
              <a:rPr lang="en-US" altLang="sv-SE" sz="1620" dirty="0">
                <a:cs typeface="+mn-ea"/>
                <a:sym typeface="+mn-ea"/>
              </a:rPr>
              <a:t>R3-226113, R3-226115, R3-226120, R3-226238, R3-226239, R3-226787, R3-226845, R3-226789</a:t>
            </a:r>
            <a:endParaRPr lang="en-US" altLang="sv-SE" sz="1620" dirty="0">
              <a:cs typeface="+mn-ea"/>
              <a:sym typeface="+mn-ea"/>
            </a:endParaRPr>
          </a:p>
          <a:p>
            <a:pPr lvl="2"/>
            <a:r>
              <a:rPr lang="en-US" altLang="sv-SE" sz="1620" dirty="0">
                <a:cs typeface="+mn-ea"/>
                <a:sym typeface="+mn-ea"/>
              </a:rPr>
              <a:t>(</a:t>
            </a:r>
            <a:r>
              <a:rPr lang="en-US" altLang="sv-SE" sz="1620" dirty="0">
                <a:cs typeface="+mn-ea"/>
                <a:sym typeface="+mn-ea"/>
                <a:hlinkClick r:id="rId1"/>
              </a:rPr>
              <a:t>Here</a:t>
            </a:r>
            <a:r>
              <a:rPr lang="en-US" altLang="sv-SE" sz="1620" dirty="0">
                <a:cs typeface="+mn-ea"/>
                <a:sym typeface="+mn-ea"/>
              </a:rPr>
              <a:t> is how 3GPP works with NBC changes)</a:t>
            </a:r>
            <a:endParaRPr lang="en-US" altLang="en-US" sz="1775" dirty="0">
              <a:cs typeface="+mn-ea"/>
              <a:sym typeface="+mn-ea"/>
            </a:endParaRPr>
          </a:p>
          <a:p>
            <a:pPr lvl="1"/>
            <a:r>
              <a:rPr lang="en-US" altLang="sv-SE" sz="1800" dirty="0">
                <a:cs typeface="+mn-ea"/>
              </a:rPr>
              <a:t>14 endorsed draftCRs to RAN2 specs. </a:t>
            </a:r>
            <a:endParaRPr lang="en-US" altLang="sv-SE" sz="1800" dirty="0">
              <a:cs typeface="+mn-ea"/>
            </a:endParaRPr>
          </a:p>
          <a:p>
            <a:pPr lvl="1"/>
            <a:endParaRPr lang="en-US" altLang="sv-SE" sz="1620" dirty="0"/>
          </a:p>
          <a:p>
            <a:pPr lvl="0"/>
            <a:endParaRPr lang="en-US" altLang="sv-SE" sz="2160" dirty="0"/>
          </a:p>
          <a:p>
            <a:pPr lvl="1"/>
            <a:endParaRPr lang="en-US" altLang="sv-SE" dirty="0">
              <a:solidFill>
                <a:srgbClr val="FF0000"/>
              </a:solidFill>
            </a:endParaRPr>
          </a:p>
        </p:txBody>
      </p:sp>
      <p:sp>
        <p:nvSpPr>
          <p:cNvPr id="54275" name="Title 1"/>
          <p:cNvSpPr>
            <a:spLocks noGrp="1"/>
          </p:cNvSpPr>
          <p:nvPr>
            <p:ph type="title"/>
          </p:nvPr>
        </p:nvSpPr>
        <p:spPr>
          <a:xfrm>
            <a:off x="-215900" y="200025"/>
            <a:ext cx="4403725" cy="857250"/>
          </a:xfrm>
        </p:spPr>
        <p:txBody>
          <a:bodyPr vert="horz" wrap="square" lIns="68580" tIns="34290" rIns="68580" bIns="34290" anchor="ctr" anchorCtr="0"/>
          <a:lstStyle/>
          <a:p>
            <a:r>
              <a:rPr lang="en-US" altLang="fr-FR" dirty="0"/>
              <a:t>RAN3 CRs to RAN</a:t>
            </a:r>
            <a:endParaRPr lang="en-US" altLang="fr-FR"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내용 개체 틀 1"/>
          <p:cNvSpPr>
            <a:spLocks noGrp="1"/>
          </p:cNvSpPr>
          <p:nvPr>
            <p:ph idx="1"/>
          </p:nvPr>
        </p:nvSpPr>
        <p:spPr/>
        <p:txBody>
          <a:bodyPr/>
          <a:lstStyle/>
          <a:p>
            <a:r>
              <a:rPr lang="en-US" sz="2000" dirty="0"/>
              <a:t>Overall, roughly 23 hours of GTW conference calls in RAN3#117bis-e </a:t>
            </a:r>
            <a:endParaRPr lang="en-US" sz="2000" dirty="0"/>
          </a:p>
          <a:p>
            <a:r>
              <a:rPr lang="en-US" sz="2000" dirty="0"/>
              <a:t>Statistics shown below</a:t>
            </a:r>
            <a:endParaRPr lang="en-US" sz="2000" dirty="0"/>
          </a:p>
          <a:p>
            <a:pPr lvl="1"/>
            <a:r>
              <a:rPr lang="en-US" altLang="en-US" sz="2000" dirty="0">
                <a:ea typeface="MS PGothic" panose="020B0600070205080204" pitchFamily="34" charset="-128"/>
              </a:rPr>
              <a:t>TEI/LS items were handled via online and email discussions (3 hour of GTW time used)</a:t>
            </a:r>
            <a:endParaRPr lang="en-US" altLang="en-US" sz="2000" dirty="0">
              <a:ea typeface="MS PGothic" panose="020B0600070205080204" pitchFamily="34" charset="-128"/>
            </a:endParaRPr>
          </a:p>
          <a:p>
            <a:pPr lvl="1"/>
            <a:r>
              <a:rPr lang="en-US" altLang="en-US" sz="2000" dirty="0">
                <a:ea typeface="MS PGothic" panose="020B0600070205080204" pitchFamily="34" charset="-128"/>
              </a:rPr>
              <a:t>And remaining 20 hours of GTW conference call time was used for Rel-18 items</a:t>
            </a:r>
            <a:endParaRPr lang="en-US" altLang="en-US" sz="2000" dirty="0">
              <a:ea typeface="MS PGothic" panose="020B0600070205080204" pitchFamily="34" charset="-128"/>
            </a:endParaRPr>
          </a:p>
          <a:p>
            <a:pPr lvl="1"/>
            <a:r>
              <a:rPr lang="en-US" altLang="en-US" sz="2000" dirty="0">
                <a:cs typeface="+mn-ea"/>
                <a:sym typeface="+mn-ea"/>
              </a:rPr>
              <a:t>GTW conference call time was mainly used for R18 WI/SIs, only part of TEI corrections topics were open for Oct meeting.</a:t>
            </a:r>
            <a:endParaRPr lang="en-US" altLang="en-US" sz="1600" dirty="0">
              <a:ea typeface="MS PGothic" panose="020B0600070205080204" pitchFamily="34" charset="-128"/>
            </a:endParaRPr>
          </a:p>
          <a:p>
            <a:pPr lvl="1"/>
            <a:endParaRPr lang="en-US" sz="1350" dirty="0"/>
          </a:p>
        </p:txBody>
      </p:sp>
      <p:sp>
        <p:nvSpPr>
          <p:cNvPr id="3" name="제목 2"/>
          <p:cNvSpPr>
            <a:spLocks noGrp="1"/>
          </p:cNvSpPr>
          <p:nvPr>
            <p:ph type="title"/>
          </p:nvPr>
        </p:nvSpPr>
        <p:spPr>
          <a:xfrm>
            <a:off x="549275" y="386080"/>
            <a:ext cx="4525645" cy="1143000"/>
          </a:xfrm>
        </p:spPr>
        <p:txBody>
          <a:bodyPr/>
          <a:lstStyle/>
          <a:p>
            <a:r>
              <a:rPr lang="en-US" altLang="en-US" dirty="0"/>
              <a:t>Statistics for GTW Usage</a:t>
            </a:r>
            <a:endParaRPr 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내용 개체 틀 1"/>
          <p:cNvSpPr>
            <a:spLocks noGrp="1"/>
          </p:cNvSpPr>
          <p:nvPr>
            <p:ph idx="1"/>
          </p:nvPr>
        </p:nvSpPr>
        <p:spPr/>
        <p:txBody>
          <a:bodyPr/>
          <a:lstStyle/>
          <a:p>
            <a:r>
              <a:rPr lang="en-US" altLang="en-US" sz="2000" dirty="0">
                <a:cs typeface="+mn-ea"/>
                <a:sym typeface="+mn-ea"/>
              </a:rPr>
              <a:t>RAN3 had one meeting room for main session, the other one is breakout room for offline discussion shared with RAN2 (WGs secretaries maintain the time schedule table and it works well, thanks YoungIK and Juha), and booked two parallel GTW sessions for two meeting rooms for entire meeting duration.</a:t>
            </a:r>
            <a:endParaRPr lang="en-US" altLang="en-US" sz="2000" dirty="0">
              <a:cs typeface="+mn-ea"/>
              <a:sym typeface="+mn-ea"/>
            </a:endParaRPr>
          </a:p>
          <a:p>
            <a:r>
              <a:rPr lang="en-US" altLang="en-US" sz="2000" dirty="0">
                <a:cs typeface="+mn-ea"/>
                <a:sym typeface="+mn-ea"/>
              </a:rPr>
              <a:t>The voice quality in general is good, but only one microphone in the main room for comments, the meeting was interrupted twice due to the microphone issue.</a:t>
            </a:r>
            <a:endParaRPr lang="en-US" altLang="en-US" sz="2000" dirty="0">
              <a:cs typeface="+mn-ea"/>
              <a:sym typeface="+mn-ea"/>
            </a:endParaRPr>
          </a:p>
          <a:p>
            <a:r>
              <a:rPr lang="en-US" altLang="en-US" sz="2000" dirty="0">
                <a:cs typeface="+mn-ea"/>
                <a:sym typeface="+mn-ea"/>
              </a:rPr>
              <a:t>The audio device test for remote access need to be performed before </a:t>
            </a:r>
            <a:r>
              <a:rPr lang="en-US" altLang="zh-CN" sz="2000" dirty="0">
                <a:cs typeface="+mn-ea"/>
                <a:sym typeface="+mn-ea"/>
              </a:rPr>
              <a:t>daily </a:t>
            </a:r>
            <a:r>
              <a:rPr lang="en-US" altLang="en-US" sz="2000" dirty="0">
                <a:cs typeface="+mn-ea"/>
                <a:sym typeface="+mn-ea"/>
              </a:rPr>
              <a:t>session starts.</a:t>
            </a:r>
            <a:endParaRPr lang="en-US" altLang="en-US" sz="2000" dirty="0">
              <a:cs typeface="+mn-ea"/>
              <a:sym typeface="+mn-ea"/>
            </a:endParaRPr>
          </a:p>
          <a:p>
            <a:r>
              <a:rPr lang="en-US" altLang="en-US" sz="2000" dirty="0">
                <a:cs typeface="+mn-ea"/>
                <a:sym typeface="+mn-ea"/>
              </a:rPr>
              <a:t>MCC and IT support during the meeting is sufficient.</a:t>
            </a:r>
            <a:endParaRPr lang="en-US" altLang="en-US" sz="2000" dirty="0">
              <a:cs typeface="+mn-ea"/>
              <a:sym typeface="+mn-ea"/>
            </a:endParaRPr>
          </a:p>
          <a:p>
            <a:pPr>
              <a:spcBef>
                <a:spcPts val="300"/>
              </a:spcBef>
              <a:spcAft>
                <a:spcPts val="300"/>
              </a:spcAft>
            </a:pPr>
            <a:r>
              <a:rPr lang="en-US" sz="2000" dirty="0">
                <a:sym typeface="+mn-ea"/>
              </a:rPr>
              <a:t>Overall, RAN3#118 was a successful F2F meeting with remote access!</a:t>
            </a:r>
            <a:endParaRPr lang="en-US" altLang="en-US" sz="2000" dirty="0">
              <a:cs typeface="+mn-ea"/>
              <a:sym typeface="+mn-ea"/>
            </a:endParaRPr>
          </a:p>
          <a:p>
            <a:endParaRPr lang="en-US" altLang="en-US" sz="1600" dirty="0">
              <a:ea typeface="MS PGothic" panose="020B0600070205080204" pitchFamily="34" charset="-128"/>
            </a:endParaRPr>
          </a:p>
          <a:p>
            <a:pPr lvl="1"/>
            <a:endParaRPr lang="en-US" sz="1350" dirty="0"/>
          </a:p>
        </p:txBody>
      </p:sp>
      <p:sp>
        <p:nvSpPr>
          <p:cNvPr id="3" name="제목 2"/>
          <p:cNvSpPr>
            <a:spLocks noGrp="1"/>
          </p:cNvSpPr>
          <p:nvPr>
            <p:ph type="title"/>
          </p:nvPr>
        </p:nvSpPr>
        <p:spPr>
          <a:xfrm>
            <a:off x="549275" y="386080"/>
            <a:ext cx="7273290" cy="1143000"/>
          </a:xfrm>
        </p:spPr>
        <p:txBody>
          <a:bodyPr/>
          <a:lstStyle/>
          <a:p>
            <a:r>
              <a:rPr lang="en-US" altLang="en-US" dirty="0"/>
              <a:t>Experience for GTW Usage in f2f meeting</a:t>
            </a:r>
            <a:endParaRPr lang="en-US"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5.jpeg"/></Relationships>
</file>

<file path=ppt/theme/_rels/theme10.xml.rels><?xml version="1.0" encoding="UTF-8" standalone="yes"?>
<Relationships xmlns="http://schemas.openxmlformats.org/package/2006/relationships"><Relationship Id="rId1" Type="http://schemas.openxmlformats.org/officeDocument/2006/relationships/image" Target="../media/image5.jpeg"/></Relationships>
</file>

<file path=ppt/theme/_rels/theme11.xml.rels><?xml version="1.0" encoding="UTF-8" standalone="yes"?>
<Relationships xmlns="http://schemas.openxmlformats.org/package/2006/relationships"><Relationship Id="rId1" Type="http://schemas.openxmlformats.org/officeDocument/2006/relationships/image" Target="../media/image5.jpeg"/></Relationships>
</file>

<file path=ppt/theme/_rels/theme12.xml.rels><?xml version="1.0" encoding="UTF-8" standalone="yes"?>
<Relationships xmlns="http://schemas.openxmlformats.org/package/2006/relationships"><Relationship Id="rId1" Type="http://schemas.openxmlformats.org/officeDocument/2006/relationships/image" Target="../media/image5.jpeg"/></Relationships>
</file>

<file path=ppt/theme/_rels/theme13.xml.rels><?xml version="1.0" encoding="UTF-8" standalone="yes"?>
<Relationships xmlns="http://schemas.openxmlformats.org/package/2006/relationships"><Relationship Id="rId1" Type="http://schemas.openxmlformats.org/officeDocument/2006/relationships/image" Target="../media/image5.jpeg"/></Relationships>
</file>

<file path=ppt/theme/_rels/theme14.xml.rels><?xml version="1.0" encoding="UTF-8" standalone="yes"?>
<Relationships xmlns="http://schemas.openxmlformats.org/package/2006/relationships"><Relationship Id="rId1" Type="http://schemas.openxmlformats.org/officeDocument/2006/relationships/image" Target="../media/image5.jpeg"/></Relationships>
</file>

<file path=ppt/theme/_rels/theme2.xml.rels><?xml version="1.0" encoding="UTF-8" standalone="yes"?>
<Relationships xmlns="http://schemas.openxmlformats.org/package/2006/relationships"><Relationship Id="rId1" Type="http://schemas.openxmlformats.org/officeDocument/2006/relationships/image" Target="../media/image5.jpeg"/></Relationships>
</file>

<file path=ppt/theme/_rels/theme3.xml.rels><?xml version="1.0" encoding="UTF-8" standalone="yes"?>
<Relationships xmlns="http://schemas.openxmlformats.org/package/2006/relationships"><Relationship Id="rId1" Type="http://schemas.openxmlformats.org/officeDocument/2006/relationships/image" Target="../media/image5.jpeg"/></Relationships>
</file>

<file path=ppt/theme/_rels/theme4.xml.rels><?xml version="1.0" encoding="UTF-8" standalone="yes"?>
<Relationships xmlns="http://schemas.openxmlformats.org/package/2006/relationships"><Relationship Id="rId1" Type="http://schemas.openxmlformats.org/officeDocument/2006/relationships/image" Target="../media/image5.jpeg"/></Relationships>
</file>

<file path=ppt/theme/_rels/theme5.xml.rels><?xml version="1.0" encoding="UTF-8" standalone="yes"?>
<Relationships xmlns="http://schemas.openxmlformats.org/package/2006/relationships"><Relationship Id="rId1" Type="http://schemas.openxmlformats.org/officeDocument/2006/relationships/image" Target="../media/image5.jpeg"/></Relationships>
</file>

<file path=ppt/theme/_rels/theme6.xml.rels><?xml version="1.0" encoding="UTF-8" standalone="yes"?>
<Relationships xmlns="http://schemas.openxmlformats.org/package/2006/relationships"><Relationship Id="rId1" Type="http://schemas.openxmlformats.org/officeDocument/2006/relationships/image" Target="../media/image5.jpeg"/></Relationships>
</file>

<file path=ppt/theme/_rels/theme7.xml.rels><?xml version="1.0" encoding="UTF-8" standalone="yes"?>
<Relationships xmlns="http://schemas.openxmlformats.org/package/2006/relationships"><Relationship Id="rId1" Type="http://schemas.openxmlformats.org/officeDocument/2006/relationships/image" Target="../media/image5.jpeg"/></Relationships>
</file>

<file path=ppt/theme/_rels/theme8.xml.rels><?xml version="1.0" encoding="UTF-8" standalone="yes"?>
<Relationships xmlns="http://schemas.openxmlformats.org/package/2006/relationships"><Relationship Id="rId1" Type="http://schemas.openxmlformats.org/officeDocument/2006/relationships/image" Target="../media/image5.jpeg"/></Relationships>
</file>

<file path=ppt/theme/_rels/theme9.xml.rels><?xml version="1.0" encoding="UTF-8" standalone="yes"?>
<Relationships xmlns="http://schemas.openxmlformats.org/package/2006/relationships"><Relationship Id="rId1" Type="http://schemas.openxmlformats.org/officeDocument/2006/relationships/image" Target="../media/image5.jpeg"/></Relationships>
</file>

<file path=ppt/theme/theme1.xml><?xml version="1.0" encoding="utf-8"?>
<a:theme xmlns:a="http://schemas.openxmlformats.org/drawingml/2006/main" name="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3gpp">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spDef>
    <a:ln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16_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3gpp">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spDef>
    <a:ln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18_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3gpp">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spDef>
    <a:ln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2.xml><?xml version="1.0" encoding="utf-8"?>
<a:theme xmlns:a="http://schemas.openxmlformats.org/drawingml/2006/main" name="5_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3gpp">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spDef>
    <a:ln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3.xml><?xml version="1.0" encoding="utf-8"?>
<a:theme xmlns:a="http://schemas.openxmlformats.org/drawingml/2006/main" name="7_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3gpp">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spDef>
    <a:ln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4.xml><?xml version="1.0" encoding="utf-8"?>
<a:theme xmlns:a="http://schemas.openxmlformats.org/drawingml/2006/main" name="11_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3gpp">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spDef>
    <a:ln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5.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6.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3gpp">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spDef>
    <a:ln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3gpp">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spDef>
    <a:ln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3_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3gpp">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spDef>
    <a:ln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4_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3gpp">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spDef>
    <a:ln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6_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3gpp">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spDef>
    <a:ln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10_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3gpp">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spDef>
    <a:ln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14_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3gpp">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spDef>
    <a:ln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13_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3gpp">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spDef>
    <a:ln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24404</Words>
  <Application>WPS 演示</Application>
  <PresentationFormat>全屏显示(4:3)</PresentationFormat>
  <Paragraphs>552</Paragraphs>
  <Slides>28</Slides>
  <Notes>25</Notes>
  <HiddenSlides>0</HiddenSlides>
  <MMClips>0</MMClips>
  <ScaleCrop>false</ScaleCrop>
  <HeadingPairs>
    <vt:vector size="8" baseType="variant">
      <vt:variant>
        <vt:lpstr>已用的字体</vt:lpstr>
      </vt:variant>
      <vt:variant>
        <vt:i4>8</vt:i4>
      </vt:variant>
      <vt:variant>
        <vt:lpstr>主题</vt:lpstr>
      </vt:variant>
      <vt:variant>
        <vt:i4>14</vt:i4>
      </vt:variant>
      <vt:variant>
        <vt:lpstr>嵌入 OLE 服务器</vt:lpstr>
      </vt:variant>
      <vt:variant>
        <vt:i4>4</vt:i4>
      </vt:variant>
      <vt:variant>
        <vt:lpstr>幻灯片标题</vt:lpstr>
      </vt:variant>
      <vt:variant>
        <vt:i4>28</vt:i4>
      </vt:variant>
    </vt:vector>
  </HeadingPairs>
  <TitlesOfParts>
    <vt:vector size="54" baseType="lpstr">
      <vt:lpstr>Arial</vt:lpstr>
      <vt:lpstr>宋体</vt:lpstr>
      <vt:lpstr>Wingdings</vt:lpstr>
      <vt:lpstr>Calibri</vt:lpstr>
      <vt:lpstr>MS PGothic</vt:lpstr>
      <vt:lpstr>Times New Roman</vt:lpstr>
      <vt:lpstr>微软雅黑</vt:lpstr>
      <vt:lpstr>Arial Unicode MS</vt:lpstr>
      <vt:lpstr>3gpp</vt:lpstr>
      <vt:lpstr>1_3gpp</vt:lpstr>
      <vt:lpstr>2_3gpp</vt:lpstr>
      <vt:lpstr>3_3gpp</vt:lpstr>
      <vt:lpstr>4_3gpp</vt:lpstr>
      <vt:lpstr>6_3gpp</vt:lpstr>
      <vt:lpstr>10_3gpp</vt:lpstr>
      <vt:lpstr>14_3gpp</vt:lpstr>
      <vt:lpstr>13_3gpp</vt:lpstr>
      <vt:lpstr>16_3gpp</vt:lpstr>
      <vt:lpstr>18_3gpp</vt:lpstr>
      <vt:lpstr>5_3gpp</vt:lpstr>
      <vt:lpstr>7_3gpp</vt:lpstr>
      <vt:lpstr>11_3gpp</vt:lpstr>
      <vt:lpstr>Paint.Picture</vt:lpstr>
      <vt:lpstr>Paint.Picture</vt:lpstr>
      <vt:lpstr>Paint.Picture</vt:lpstr>
      <vt:lpstr>Paint.Picture</vt:lpstr>
      <vt:lpstr>  </vt:lpstr>
      <vt:lpstr>Executive Summary</vt:lpstr>
      <vt:lpstr>Tdoc submitted to RAN3</vt:lpstr>
      <vt:lpstr>Tdocs for each Topic</vt:lpstr>
      <vt:lpstr>Tdocs for each Topic</vt:lpstr>
      <vt:lpstr>Overview of RAN3-led Rel-18 NR SI/WIs</vt:lpstr>
      <vt:lpstr>RAN3 CRs to RAN</vt:lpstr>
      <vt:lpstr>Statistics for GTW Usage</vt:lpstr>
      <vt:lpstr>Experience for GTW Usage in f2f meeting</vt:lpstr>
      <vt:lpstr>R18 SON/MDT WI</vt:lpstr>
      <vt:lpstr>R18 SON/MDT WI</vt:lpstr>
      <vt:lpstr>R18 SON/MDT WI</vt:lpstr>
      <vt:lpstr>R18 QoE WI</vt:lpstr>
      <vt:lpstr>R18 AI RAN WI</vt:lpstr>
      <vt:lpstr>   R18 mobile IAB WI </vt:lpstr>
      <vt:lpstr>R18 Mobility Enh. WI</vt:lpstr>
      <vt:lpstr>R18 MBS WI</vt:lpstr>
      <vt:lpstr>R18 Sidelink Relay WI</vt:lpstr>
      <vt:lpstr>R18 NR NTN WI</vt:lpstr>
      <vt:lpstr>R18 IoT NTN WI</vt:lpstr>
      <vt:lpstr>R18 UAV WI</vt:lpstr>
      <vt:lpstr>R18 NR NCR WI</vt:lpstr>
      <vt:lpstr>R18 NR Positioning SI</vt:lpstr>
      <vt:lpstr>R18 NR Network ES SI</vt:lpstr>
      <vt:lpstr>TEI Corrections</vt:lpstr>
      <vt:lpstr>TEI Corrections</vt:lpstr>
      <vt:lpstr>RAN3 f2f Celebration Activities</vt:lpstr>
      <vt:lpstr>My Heartfelt Thanks To:</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title>
  <dc:creator>陈嘉君10265846</dc:creator>
  <cp:lastModifiedBy>RAN3 Chair</cp:lastModifiedBy>
  <cp:revision>616</cp:revision>
  <cp:lastPrinted>2018-03-14T16:55:00Z</cp:lastPrinted>
  <dcterms:created xsi:type="dcterms:W3CDTF">2009-11-27T05:15:00Z</dcterms:created>
  <dcterms:modified xsi:type="dcterms:W3CDTF">2022-11-30T13:13:46Z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0x010100EB28163D68FE8E4D9361964FDD814FC4</vt:lpwstr>
  </property>
  <property fmtid="{D5CDD505-2E9C-101B-9397-08002B2CF9AE}" pid="3" name="KSOProductBuildVer">
    <vt:lpwstr>2052-11.8.2.9022</vt:lpwstr>
  </property>
  <property fmtid="{D5CDD505-2E9C-101B-9397-08002B2CF9AE}" pid="4" name="ICV">
    <vt:lpwstr>6C7D88DBA5AB4CCC9971DAE80E6625C2</vt:lpwstr>
  </property>
</Properties>
</file>