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88" d="100"/>
          <a:sy n="88" d="100"/>
        </p:scale>
        <p:origin x="-1434" y="-5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CF30-C0AB-458A-853A-BFFCE0AFED7D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74304-A6F3-41CB-87CF-CDDFDBB22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512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CF30-C0AB-458A-853A-BFFCE0AFED7D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74304-A6F3-41CB-87CF-CDDFDBB22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897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CF30-C0AB-458A-853A-BFFCE0AFED7D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74304-A6F3-41CB-87CF-CDDFDBB22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02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CF30-C0AB-458A-853A-BFFCE0AFED7D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74304-A6F3-41CB-87CF-CDDFDBB22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60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CF30-C0AB-458A-853A-BFFCE0AFED7D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74304-A6F3-41CB-87CF-CDDFDBB22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233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CF30-C0AB-458A-853A-BFFCE0AFED7D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74304-A6F3-41CB-87CF-CDDFDBB22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610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CF30-C0AB-458A-853A-BFFCE0AFED7D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74304-A6F3-41CB-87CF-CDDFDBB22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487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CF30-C0AB-458A-853A-BFFCE0AFED7D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74304-A6F3-41CB-87CF-CDDFDBB22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783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CF30-C0AB-458A-853A-BFFCE0AFED7D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74304-A6F3-41CB-87CF-CDDFDBB22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361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CF30-C0AB-458A-853A-BFFCE0AFED7D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74304-A6F3-41CB-87CF-CDDFDBB22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190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CF30-C0AB-458A-853A-BFFCE0AFED7D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74304-A6F3-41CB-87CF-CDDFDBB22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872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A4CF30-C0AB-458A-853A-BFFCE0AFED7D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F74304-A6F3-41CB-87CF-CDDFDBB22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450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2040" y="1122363"/>
            <a:ext cx="10210800" cy="2387600"/>
          </a:xfrm>
        </p:spPr>
        <p:txBody>
          <a:bodyPr>
            <a:normAutofit/>
          </a:bodyPr>
          <a:lstStyle/>
          <a:p>
            <a:r>
              <a:rPr lang="en-US" dirty="0"/>
              <a:t>Way Forward on </a:t>
            </a:r>
            <a:r>
              <a:rPr lang="en-US" dirty="0" smtClean="0"/>
              <a:t>providing </a:t>
            </a:r>
            <a:br>
              <a:rPr lang="en-US" dirty="0" smtClean="0"/>
            </a:br>
            <a:r>
              <a:rPr lang="en-US" dirty="0" smtClean="0"/>
              <a:t>internal WT MAC address </a:t>
            </a:r>
            <a:r>
              <a:rPr lang="en-US" dirty="0" smtClean="0"/>
              <a:t>to UE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Broadcom, </a:t>
            </a:r>
            <a:r>
              <a:rPr lang="en-US" dirty="0" smtClean="0"/>
              <a:t>Brocade</a:t>
            </a:r>
            <a:r>
              <a:rPr lang="en-US" dirty="0" smtClean="0"/>
              <a:t>, </a:t>
            </a:r>
            <a:r>
              <a:rPr lang="en-US" dirty="0" err="1" smtClean="0"/>
              <a:t>CableLabs</a:t>
            </a:r>
            <a:endParaRPr lang="en-US" dirty="0"/>
          </a:p>
          <a:p>
            <a:r>
              <a:rPr lang="en-US" dirty="0" smtClean="0"/>
              <a:t>R4-170xxxx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603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and concerns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1">
            <a:normAutofit/>
          </a:bodyPr>
          <a:lstStyle/>
          <a:p>
            <a:r>
              <a:rPr lang="en-US" dirty="0" smtClean="0"/>
              <a:t>In order for a LWA </a:t>
            </a:r>
            <a:r>
              <a:rPr lang="en-US" dirty="0" smtClean="0"/>
              <a:t>UE to </a:t>
            </a:r>
            <a:r>
              <a:rPr lang="en-US" dirty="0" smtClean="0"/>
              <a:t>send </a:t>
            </a:r>
            <a:r>
              <a:rPr lang="en-US" dirty="0" smtClean="0"/>
              <a:t>UL traffic </a:t>
            </a:r>
            <a:r>
              <a:rPr lang="en-US" dirty="0" smtClean="0"/>
              <a:t>over WLAN access, the MAC address of the WT </a:t>
            </a:r>
            <a:r>
              <a:rPr lang="en-US" dirty="0" smtClean="0"/>
              <a:t>shall </a:t>
            </a:r>
            <a:r>
              <a:rPr lang="en-US" dirty="0" smtClean="0"/>
              <a:t>be known by the UE;</a:t>
            </a:r>
          </a:p>
          <a:p>
            <a:r>
              <a:rPr lang="en-US" dirty="0" smtClean="0"/>
              <a:t>Both in RAN </a:t>
            </a:r>
            <a:r>
              <a:rPr lang="en-US" dirty="0" smtClean="0"/>
              <a:t>based authentication as well as in Core </a:t>
            </a:r>
            <a:r>
              <a:rPr lang="en-US" dirty="0" smtClean="0"/>
              <a:t>Ne</a:t>
            </a:r>
            <a:r>
              <a:rPr lang="en-US" dirty="0" smtClean="0"/>
              <a:t>twork </a:t>
            </a:r>
            <a:r>
              <a:rPr lang="en-US" dirty="0" smtClean="0"/>
              <a:t>based authentication, the internal WT MAC address (i.e. the MAC address of the WT interface facing the WLAN access) may be made available to the UE using WLAN specific methods; however, it is acknowledged that there are cases where this is not </a:t>
            </a:r>
            <a:r>
              <a:rPr lang="en-US" dirty="0" smtClean="0"/>
              <a:t>possible;</a:t>
            </a:r>
            <a:endParaRPr lang="en-US" dirty="0" smtClean="0"/>
          </a:p>
          <a:p>
            <a:r>
              <a:rPr lang="en-US" dirty="0" smtClean="0"/>
              <a:t>There </a:t>
            </a:r>
            <a:r>
              <a:rPr lang="en-US" dirty="0" smtClean="0"/>
              <a:t>are </a:t>
            </a:r>
            <a:r>
              <a:rPr lang="en-US" dirty="0"/>
              <a:t>concerns </a:t>
            </a:r>
            <a:r>
              <a:rPr lang="en-US" dirty="0" smtClean="0"/>
              <a:t>associated </a:t>
            </a:r>
            <a:r>
              <a:rPr lang="en-US" dirty="0"/>
              <a:t>with </a:t>
            </a:r>
            <a:r>
              <a:rPr lang="en-US" dirty="0" smtClean="0"/>
              <a:t>a </a:t>
            </a:r>
            <a:r>
              <a:rPr lang="en-US" dirty="0"/>
              <a:t>procedure that communicates the WT MAC address outside the realm of the Wi-Fi infrastructure (namely to the </a:t>
            </a:r>
            <a:r>
              <a:rPr lang="en-US" dirty="0" err="1"/>
              <a:t>eNB</a:t>
            </a:r>
            <a:r>
              <a:rPr lang="en-US" dirty="0"/>
              <a:t> in order for it to provide it to the UE). </a:t>
            </a:r>
          </a:p>
        </p:txBody>
      </p:sp>
    </p:spTree>
    <p:extLst>
      <p:ext uri="{BB962C8B-B14F-4D97-AF65-F5344CB8AC3E}">
        <p14:creationId xmlns:p14="http://schemas.microsoft.com/office/powerpoint/2010/main" val="262560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The </a:t>
            </a:r>
            <a:r>
              <a:rPr lang="en-US" dirty="0" smtClean="0"/>
              <a:t>WT internal MAC address </a:t>
            </a:r>
            <a:r>
              <a:rPr lang="en-US" dirty="0" smtClean="0"/>
              <a:t>shall be </a:t>
            </a:r>
            <a:r>
              <a:rPr lang="en-US" dirty="0" smtClean="0"/>
              <a:t>provided to the UE using WLAN based procedures when available. When such procedures are not available, the WT internal MAC address shall be provided to the UE through </a:t>
            </a:r>
            <a:r>
              <a:rPr lang="en-US" dirty="0" err="1" smtClean="0"/>
              <a:t>eNB</a:t>
            </a:r>
            <a:r>
              <a:rPr lang="en-US" dirty="0" smtClean="0"/>
              <a:t> </a:t>
            </a:r>
            <a:r>
              <a:rPr lang="en-US" dirty="0" smtClean="0"/>
              <a:t>signaling.</a:t>
            </a:r>
          </a:p>
          <a:p>
            <a:r>
              <a:rPr lang="en-US" dirty="0" smtClean="0"/>
              <a:t>The following text proposal is suggested to be captured in </a:t>
            </a:r>
            <a:r>
              <a:rPr lang="en-US" dirty="0" smtClean="0">
                <a:solidFill>
                  <a:srgbClr val="FF0000"/>
                </a:solidFill>
              </a:rPr>
              <a:t>TS </a:t>
            </a:r>
            <a:r>
              <a:rPr lang="en-US" dirty="0" smtClean="0"/>
              <a:t>36.300:</a:t>
            </a:r>
          </a:p>
          <a:p>
            <a:pPr marL="0" indent="0">
              <a:buNone/>
            </a:pPr>
            <a:r>
              <a:rPr lang="en-US" b="1" i="1" dirty="0"/>
              <a:t>“The WT shall provide the WT MAC address to the LWA UE at the end of the authentication stage using </a:t>
            </a:r>
            <a:r>
              <a:rPr lang="en-US" b="1" i="1" dirty="0" smtClean="0"/>
              <a:t>WLAN </a:t>
            </a:r>
            <a:r>
              <a:rPr lang="en-US" b="1" i="1" dirty="0"/>
              <a:t>specific transport  when available. If no such transport is available, the WT shall provide the WT MAC address to the LWA UE through the </a:t>
            </a:r>
            <a:r>
              <a:rPr lang="en-US" b="1" i="1" dirty="0" err="1"/>
              <a:t>eNB</a:t>
            </a:r>
            <a:r>
              <a:rPr lang="en-US" b="1" i="1" dirty="0"/>
              <a:t>, using the </a:t>
            </a:r>
            <a:r>
              <a:rPr lang="en-US" b="1" i="1" dirty="0" err="1" smtClean="0"/>
              <a:t>Xw</a:t>
            </a:r>
            <a:r>
              <a:rPr lang="en-US" b="1" i="1" dirty="0" smtClean="0"/>
              <a:t> interface.”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5480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216</Words>
  <Application>Microsoft Office PowerPoint</Application>
  <PresentationFormat>Custom</PresentationFormat>
  <Paragraphs>11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providing  internal WT MAC address to UE</vt:lpstr>
      <vt:lpstr>Background and concerns</vt:lpstr>
      <vt:lpstr>Proposal: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2017-02-16T07:14:54Z</dcterms:created>
  <dcterms:modified xsi:type="dcterms:W3CDTF">2017-02-16T15:22:25Z</dcterms:modified>
</cp:coreProperties>
</file>