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6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6286" autoAdjust="0"/>
  </p:normalViewPr>
  <p:slideViewPr>
    <p:cSldViewPr>
      <p:cViewPr varScale="1">
        <p:scale>
          <a:sx n="66" d="100"/>
          <a:sy n="66" d="100"/>
        </p:scale>
        <p:origin x="-186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1A3C2-E70F-4BD4-A14B-7B05EB51D40A}" type="datetime1">
              <a:rPr lang="ja-JP" altLang="en-US" smtClean="0"/>
              <a:t>2016/4/14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6B358-BA3B-4E1E-8A55-E19D3A007CD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5378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D7707-7A31-49E7-8F5F-F8063D8FE0F8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9F67-44DF-481E-A4FC-DC7798E0B40A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31CB4-7189-4840-96D8-F80F74899950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A2AF-966F-44A8-B214-02E6A3FD8CFD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2ED3F-6D26-4EE8-A9CD-C8E22FA154D4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AF38-FA72-4FE5-929F-6A9BF7CC1E2A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6100-9218-48D6-8469-35F5C51C2100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61DE1-AA3B-46A5-B240-434FEE098156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FF8E9-3002-46F1-9049-AE8578764E9E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5217-1B27-4933-82F2-80B4EBED2BC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966B-AF60-4BC1-9FF4-63B6CE1CE7A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3A9F6-38FB-4C75-948E-FA11330C0B4B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76425-E4D1-4C1D-8C37-1DF8630E5E5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Multiple DRB Support in NB-IOT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Vodafone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R2-163124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fontAlgn="base">
              <a:buNone/>
            </a:pPr>
            <a:r>
              <a:rPr lang="en-GB" sz="2000" dirty="0"/>
              <a:t>3GPP TSG RAN WG2 Meeting #</a:t>
            </a:r>
            <a:r>
              <a:rPr lang="en-GB" sz="2000" dirty="0" smtClean="0"/>
              <a:t>93bis</a:t>
            </a:r>
          </a:p>
          <a:p>
            <a:pPr fontAlgn="base">
              <a:buNone/>
            </a:pPr>
            <a:r>
              <a:rPr lang="en-GB" sz="2000" dirty="0" smtClean="0"/>
              <a:t>Dubrovnik</a:t>
            </a:r>
            <a:r>
              <a:rPr lang="en-GB" sz="2000" dirty="0"/>
              <a:t>, Croatia, 11–15 April 2016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b="1" u="sng" dirty="0" smtClean="0"/>
              <a:t>Multiple DRB support </a:t>
            </a:r>
            <a:r>
              <a:rPr lang="de-DE" sz="3200" b="1" u="sng" dirty="0" err="1" smtClean="0"/>
              <a:t>for</a:t>
            </a:r>
            <a:r>
              <a:rPr lang="de-DE" sz="3200" b="1" u="sng" dirty="0" smtClean="0"/>
              <a:t> NB-IOT</a:t>
            </a:r>
            <a:endParaRPr lang="en-GB" sz="3200" b="1" u="sng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GB" sz="4900" dirty="0"/>
              <a:t>Taking into account the agreements on BSR handling into account which would also be applicable to the multiple DRB operation without changes:</a:t>
            </a:r>
          </a:p>
          <a:p>
            <a:pPr marL="0" indent="0">
              <a:buNone/>
            </a:pPr>
            <a:r>
              <a:rPr lang="en-GB" dirty="0"/>
              <a:t> </a:t>
            </a:r>
            <a:endParaRPr lang="en-GB" sz="2800" dirty="0"/>
          </a:p>
          <a:p>
            <a:r>
              <a:rPr lang="en-US" b="1" dirty="0"/>
              <a:t>Only a Short BSR is supported for NB-IOT (no long BSR). </a:t>
            </a:r>
            <a:endParaRPr lang="en-GB" b="1" dirty="0"/>
          </a:p>
          <a:p>
            <a:r>
              <a:rPr lang="en-US" b="1" dirty="0"/>
              <a:t>Same text as for legacy LTE in 36.321 on BSR trigger new data and high priority data is used for NB-IOT. </a:t>
            </a:r>
            <a:endParaRPr lang="en-GB" b="1" dirty="0"/>
          </a:p>
          <a:p>
            <a:r>
              <a:rPr lang="en-US" b="1" dirty="0"/>
              <a:t>all data belongs to the same priority for NB-IOT </a:t>
            </a:r>
            <a:r>
              <a:rPr lang="en-US" b="1" dirty="0" err="1"/>
              <a:t>wrt</a:t>
            </a:r>
            <a:r>
              <a:rPr lang="en-US" b="1" dirty="0"/>
              <a:t> BSR triggering. </a:t>
            </a:r>
            <a:endParaRPr lang="en-GB" b="1" dirty="0"/>
          </a:p>
          <a:p>
            <a:r>
              <a:rPr lang="en-US" b="1" dirty="0"/>
              <a:t>BSR retransmission is supported for NB-IOT (We also support infinity value for </a:t>
            </a:r>
            <a:r>
              <a:rPr lang="en-US" b="1" dirty="0" err="1"/>
              <a:t>reTxBSR</a:t>
            </a:r>
            <a:r>
              <a:rPr lang="en-US" b="1" dirty="0"/>
              <a:t>-Timer)</a:t>
            </a:r>
            <a:endParaRPr lang="en-GB" b="1" dirty="0"/>
          </a:p>
          <a:p>
            <a:r>
              <a:rPr lang="en-US" b="1" dirty="0"/>
              <a:t>Periodic BSR is supported for NB-IOT</a:t>
            </a:r>
            <a:endParaRPr lang="en-GB" b="1" dirty="0"/>
          </a:p>
          <a:p>
            <a:r>
              <a:rPr lang="en-US" b="1" dirty="0"/>
              <a:t>Padding BSR is supported for NB-IOT</a:t>
            </a:r>
            <a:endParaRPr lang="en-GB" b="1" dirty="0"/>
          </a:p>
          <a:p>
            <a:r>
              <a:rPr lang="en-US" b="1" dirty="0"/>
              <a:t>Reuse BSR cancellation mechanism, with the difference that a padding BSR can cancel a pending regular or periodic BSR (i.e. the NOTE about padding BSR and cancellation is not applicable for NB-</a:t>
            </a:r>
            <a:r>
              <a:rPr lang="en-US" b="1" dirty="0" err="1"/>
              <a:t>IoT</a:t>
            </a:r>
            <a:r>
              <a:rPr lang="en-US" b="1" dirty="0"/>
              <a:t>). </a:t>
            </a:r>
            <a:endParaRPr lang="en-GB" b="1" dirty="0"/>
          </a:p>
          <a:p>
            <a:r>
              <a:rPr lang="en-GB" b="1" dirty="0"/>
              <a:t>For NB-</a:t>
            </a:r>
            <a:r>
              <a:rPr lang="en-GB" b="1" dirty="0" err="1"/>
              <a:t>IoT</a:t>
            </a:r>
            <a:r>
              <a:rPr lang="en-GB" b="1" dirty="0"/>
              <a:t> all logical channels belong to one LCG that do not need to be configured by RRC. This LCG comprises both SRB and DRB. </a:t>
            </a:r>
          </a:p>
          <a:p>
            <a:pPr marL="0" indent="0">
              <a:buNone/>
            </a:pPr>
            <a:r>
              <a:rPr lang="en-GB" dirty="0"/>
              <a:t> </a:t>
            </a:r>
            <a:endParaRPr lang="en-GB" sz="2800" dirty="0"/>
          </a:p>
          <a:p>
            <a:pPr marL="0" indent="0">
              <a:buNone/>
            </a:pPr>
            <a:r>
              <a:rPr lang="en-GB" sz="4900" b="1" dirty="0">
                <a:solidFill>
                  <a:srgbClr val="FF0000"/>
                </a:solidFill>
              </a:rPr>
              <a:t>It is proposed to agree:</a:t>
            </a:r>
          </a:p>
          <a:p>
            <a:pPr marL="0" indent="0">
              <a:buNone/>
            </a:pPr>
            <a:r>
              <a:rPr lang="en-GB" sz="4900" b="1" dirty="0">
                <a:solidFill>
                  <a:srgbClr val="FF0000"/>
                </a:solidFill>
              </a:rPr>
              <a:t> </a:t>
            </a:r>
          </a:p>
          <a:p>
            <a:pPr marL="0" indent="0">
              <a:buNone/>
            </a:pPr>
            <a:r>
              <a:rPr lang="en-GB" sz="4900" dirty="0"/>
              <a:t> </a:t>
            </a:r>
          </a:p>
          <a:p>
            <a:r>
              <a:rPr lang="en-GB" sz="4900" dirty="0"/>
              <a:t>The NB-IOT UE supporting user plane optimisation can support more than 1 DRB</a:t>
            </a:r>
          </a:p>
          <a:p>
            <a:r>
              <a:rPr lang="en-GB" sz="4900" dirty="0"/>
              <a:t>The number of DRBs supporting is part of UE capability</a:t>
            </a:r>
          </a:p>
          <a:p>
            <a:r>
              <a:rPr lang="en-GB" sz="4900" dirty="0"/>
              <a:t>The exact coding of the number of DRB supported is either coded as</a:t>
            </a:r>
          </a:p>
          <a:p>
            <a:pPr marL="0" indent="0">
              <a:buNone/>
            </a:pPr>
            <a:r>
              <a:rPr lang="en-GB" sz="4900" dirty="0"/>
              <a:t> </a:t>
            </a:r>
          </a:p>
          <a:p>
            <a:pPr marL="457200" lvl="1" indent="0">
              <a:buNone/>
            </a:pPr>
            <a:r>
              <a:rPr lang="en-GB" sz="4900" dirty="0" smtClean="0"/>
              <a:t>Alt 1: 1 </a:t>
            </a:r>
            <a:r>
              <a:rPr lang="en-GB" sz="4900" dirty="0"/>
              <a:t>bit (2 DRB</a:t>
            </a:r>
            <a:r>
              <a:rPr lang="en-GB" sz="4900" dirty="0" smtClean="0"/>
              <a:t>) </a:t>
            </a:r>
            <a:endParaRPr lang="en-GB" sz="4900" dirty="0"/>
          </a:p>
          <a:p>
            <a:pPr marL="457200" lvl="1" indent="0">
              <a:buNone/>
            </a:pPr>
            <a:r>
              <a:rPr lang="en-GB" sz="4900" dirty="0" smtClean="0"/>
              <a:t>Alt 2: 2 </a:t>
            </a:r>
            <a:r>
              <a:rPr lang="en-GB" sz="4900" dirty="0"/>
              <a:t>bits </a:t>
            </a:r>
            <a:r>
              <a:rPr lang="en-GB" sz="4900" dirty="0" smtClean="0"/>
              <a:t>(1, 2</a:t>
            </a:r>
            <a:r>
              <a:rPr lang="en-GB" sz="4900" dirty="0"/>
              <a:t>, 4, 8 DRB</a:t>
            </a:r>
            <a:r>
              <a:rPr lang="en-GB" sz="49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3356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Bildschirmpräsentation 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Office ​​テーマ</vt:lpstr>
      <vt:lpstr>Way forward Multiple DRB Support in NB-IOT</vt:lpstr>
      <vt:lpstr>Multiple DRB support for NB-IOT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Kulakov, Alexej, Vodafone DE</cp:lastModifiedBy>
  <cp:revision>97</cp:revision>
  <dcterms:created xsi:type="dcterms:W3CDTF">2015-06-15T19:39:43Z</dcterms:created>
  <dcterms:modified xsi:type="dcterms:W3CDTF">2016-04-14T19:11:59Z</dcterms:modified>
</cp:coreProperties>
</file>