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2" d="100"/>
          <a:sy n="72" d="100"/>
        </p:scale>
        <p:origin x="432"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95EF0-49A3-4274-AA49-5340662CC89F}"/>
              </a:ext>
            </a:extLst>
          </p:cNvPr>
          <p:cNvSpPr>
            <a:spLocks noGrp="1"/>
          </p:cNvSpPr>
          <p:nvPr>
            <p:ph type="ctrTitle"/>
          </p:nvPr>
        </p:nvSpPr>
        <p:spPr>
          <a:xfrm>
            <a:off x="1524000" y="1122363"/>
            <a:ext cx="9144000" cy="2387600"/>
          </a:xfrm>
        </p:spPr>
        <p:txBody>
          <a:bodyPr anchor="b"/>
          <a:lstStyle>
            <a:lvl1pPr algn="ctr">
              <a:defRPr sz="6000"/>
            </a:lvl1pPr>
          </a:lstStyle>
          <a:p>
            <a:r>
              <a:rPr lang="en-US" altLang="zh-CN"/>
              <a:t>Click to edit Master title style</a:t>
            </a:r>
            <a:endParaRPr lang="zh-CN" altLang="en-US"/>
          </a:p>
        </p:txBody>
      </p:sp>
      <p:sp>
        <p:nvSpPr>
          <p:cNvPr id="3" name="Subtitle 2">
            <a:extLst>
              <a:ext uri="{FF2B5EF4-FFF2-40B4-BE49-F238E27FC236}">
                <a16:creationId xmlns:a16="http://schemas.microsoft.com/office/drawing/2014/main" id="{08DFE089-247E-46D7-97D7-B801B12FCD2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a:t>Click to edit Master subtitle style</a:t>
            </a:r>
            <a:endParaRPr lang="zh-CN" altLang="en-US"/>
          </a:p>
        </p:txBody>
      </p:sp>
      <p:sp>
        <p:nvSpPr>
          <p:cNvPr id="4" name="Date Placeholder 3">
            <a:extLst>
              <a:ext uri="{FF2B5EF4-FFF2-40B4-BE49-F238E27FC236}">
                <a16:creationId xmlns:a16="http://schemas.microsoft.com/office/drawing/2014/main" id="{A42D7579-A255-4BCC-B2A8-6582A10B6442}"/>
              </a:ext>
            </a:extLst>
          </p:cNvPr>
          <p:cNvSpPr>
            <a:spLocks noGrp="1"/>
          </p:cNvSpPr>
          <p:nvPr>
            <p:ph type="dt" sz="half" idx="10"/>
          </p:nvPr>
        </p:nvSpPr>
        <p:spPr/>
        <p:txBody>
          <a:bodyPr/>
          <a:lstStyle/>
          <a:p>
            <a:fld id="{1FAF200D-9808-44F1-8A00-8A6523846A37}" type="datetimeFigureOut">
              <a:rPr lang="zh-CN" altLang="en-US" smtClean="0"/>
              <a:t>2025/4/9</a:t>
            </a:fld>
            <a:endParaRPr lang="zh-CN" altLang="en-US"/>
          </a:p>
        </p:txBody>
      </p:sp>
      <p:sp>
        <p:nvSpPr>
          <p:cNvPr id="5" name="Footer Placeholder 4">
            <a:extLst>
              <a:ext uri="{FF2B5EF4-FFF2-40B4-BE49-F238E27FC236}">
                <a16:creationId xmlns:a16="http://schemas.microsoft.com/office/drawing/2014/main" id="{B8076ADE-04E9-4AD9-B02D-4AD2A45C82FD}"/>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8F75CE15-8F44-4777-8830-EDDB7450B477}"/>
              </a:ext>
            </a:extLst>
          </p:cNvPr>
          <p:cNvSpPr>
            <a:spLocks noGrp="1"/>
          </p:cNvSpPr>
          <p:nvPr>
            <p:ph type="sldNum" sz="quarter" idx="12"/>
          </p:nvPr>
        </p:nvSpPr>
        <p:spPr/>
        <p:txBody>
          <a:bodyPr/>
          <a:lstStyle/>
          <a:p>
            <a:fld id="{DD312A9C-7C1C-46A4-8420-C562DA26B185}" type="slidenum">
              <a:rPr lang="zh-CN" altLang="en-US" smtClean="0"/>
              <a:t>‹#›</a:t>
            </a:fld>
            <a:endParaRPr lang="zh-CN" altLang="en-US"/>
          </a:p>
        </p:txBody>
      </p:sp>
    </p:spTree>
    <p:extLst>
      <p:ext uri="{BB962C8B-B14F-4D97-AF65-F5344CB8AC3E}">
        <p14:creationId xmlns:p14="http://schemas.microsoft.com/office/powerpoint/2010/main" val="6744703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953C40-61D0-4A04-89F4-F63BC448F184}"/>
              </a:ext>
            </a:extLst>
          </p:cNvPr>
          <p:cNvSpPr>
            <a:spLocks noGrp="1"/>
          </p:cNvSpPr>
          <p:nvPr>
            <p:ph type="title"/>
          </p:nvPr>
        </p:nvSpPr>
        <p:spPr/>
        <p:txBody>
          <a:bodyPr/>
          <a:lstStyle/>
          <a:p>
            <a:r>
              <a:rPr lang="en-US" altLang="zh-CN"/>
              <a:t>Click to edit Master title style</a:t>
            </a:r>
            <a:endParaRPr lang="zh-CN" altLang="en-US"/>
          </a:p>
        </p:txBody>
      </p:sp>
      <p:sp>
        <p:nvSpPr>
          <p:cNvPr id="3" name="Vertical Text Placeholder 2">
            <a:extLst>
              <a:ext uri="{FF2B5EF4-FFF2-40B4-BE49-F238E27FC236}">
                <a16:creationId xmlns:a16="http://schemas.microsoft.com/office/drawing/2014/main" id="{8978B4FF-CBFB-4D14-89D9-CB91A6E262F5}"/>
              </a:ext>
            </a:extLst>
          </p:cNvPr>
          <p:cNvSpPr>
            <a:spLocks noGrp="1"/>
          </p:cNvSpPr>
          <p:nvPr>
            <p:ph type="body" orient="vert" idx="1"/>
          </p:nvPr>
        </p:nvSpPr>
        <p:spPr/>
        <p:txBody>
          <a:bodyPr vert="eaVert"/>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Date Placeholder 3">
            <a:extLst>
              <a:ext uri="{FF2B5EF4-FFF2-40B4-BE49-F238E27FC236}">
                <a16:creationId xmlns:a16="http://schemas.microsoft.com/office/drawing/2014/main" id="{E0CBEF6D-55DE-4185-B60E-F0A342410FD5}"/>
              </a:ext>
            </a:extLst>
          </p:cNvPr>
          <p:cNvSpPr>
            <a:spLocks noGrp="1"/>
          </p:cNvSpPr>
          <p:nvPr>
            <p:ph type="dt" sz="half" idx="10"/>
          </p:nvPr>
        </p:nvSpPr>
        <p:spPr/>
        <p:txBody>
          <a:bodyPr/>
          <a:lstStyle/>
          <a:p>
            <a:fld id="{1FAF200D-9808-44F1-8A00-8A6523846A37}" type="datetimeFigureOut">
              <a:rPr lang="zh-CN" altLang="en-US" smtClean="0"/>
              <a:t>2025/4/9</a:t>
            </a:fld>
            <a:endParaRPr lang="zh-CN" altLang="en-US"/>
          </a:p>
        </p:txBody>
      </p:sp>
      <p:sp>
        <p:nvSpPr>
          <p:cNvPr id="5" name="Footer Placeholder 4">
            <a:extLst>
              <a:ext uri="{FF2B5EF4-FFF2-40B4-BE49-F238E27FC236}">
                <a16:creationId xmlns:a16="http://schemas.microsoft.com/office/drawing/2014/main" id="{AB05E1B5-6DB4-48C0-B2ED-810D87547CC0}"/>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E81E93B1-593B-4F92-8362-6B6FAE172235}"/>
              </a:ext>
            </a:extLst>
          </p:cNvPr>
          <p:cNvSpPr>
            <a:spLocks noGrp="1"/>
          </p:cNvSpPr>
          <p:nvPr>
            <p:ph type="sldNum" sz="quarter" idx="12"/>
          </p:nvPr>
        </p:nvSpPr>
        <p:spPr/>
        <p:txBody>
          <a:bodyPr/>
          <a:lstStyle/>
          <a:p>
            <a:fld id="{DD312A9C-7C1C-46A4-8420-C562DA26B185}" type="slidenum">
              <a:rPr lang="zh-CN" altLang="en-US" smtClean="0"/>
              <a:t>‹#›</a:t>
            </a:fld>
            <a:endParaRPr lang="zh-CN" altLang="en-US"/>
          </a:p>
        </p:txBody>
      </p:sp>
    </p:spTree>
    <p:extLst>
      <p:ext uri="{BB962C8B-B14F-4D97-AF65-F5344CB8AC3E}">
        <p14:creationId xmlns:p14="http://schemas.microsoft.com/office/powerpoint/2010/main" val="28263791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74D27C3-CE50-4704-80AC-9449B52B12D2}"/>
              </a:ext>
            </a:extLst>
          </p:cNvPr>
          <p:cNvSpPr>
            <a:spLocks noGrp="1"/>
          </p:cNvSpPr>
          <p:nvPr>
            <p:ph type="title" orient="vert"/>
          </p:nvPr>
        </p:nvSpPr>
        <p:spPr>
          <a:xfrm>
            <a:off x="8724900" y="365125"/>
            <a:ext cx="2628900" cy="5811838"/>
          </a:xfrm>
        </p:spPr>
        <p:txBody>
          <a:bodyPr vert="eaVert"/>
          <a:lstStyle/>
          <a:p>
            <a:r>
              <a:rPr lang="en-US" altLang="zh-CN"/>
              <a:t>Click to edit Master title style</a:t>
            </a:r>
            <a:endParaRPr lang="zh-CN" altLang="en-US"/>
          </a:p>
        </p:txBody>
      </p:sp>
      <p:sp>
        <p:nvSpPr>
          <p:cNvPr id="3" name="Vertical Text Placeholder 2">
            <a:extLst>
              <a:ext uri="{FF2B5EF4-FFF2-40B4-BE49-F238E27FC236}">
                <a16:creationId xmlns:a16="http://schemas.microsoft.com/office/drawing/2014/main" id="{2A89CCCF-D1E3-4580-B140-09D878BB9417}"/>
              </a:ext>
            </a:extLst>
          </p:cNvPr>
          <p:cNvSpPr>
            <a:spLocks noGrp="1"/>
          </p:cNvSpPr>
          <p:nvPr>
            <p:ph type="body" orient="vert" idx="1"/>
          </p:nvPr>
        </p:nvSpPr>
        <p:spPr>
          <a:xfrm>
            <a:off x="838200" y="365125"/>
            <a:ext cx="7734300" cy="5811838"/>
          </a:xfrm>
        </p:spPr>
        <p:txBody>
          <a:bodyPr vert="eaVert"/>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Date Placeholder 3">
            <a:extLst>
              <a:ext uri="{FF2B5EF4-FFF2-40B4-BE49-F238E27FC236}">
                <a16:creationId xmlns:a16="http://schemas.microsoft.com/office/drawing/2014/main" id="{28A1D627-B76C-42C6-B370-C7775FACAF52}"/>
              </a:ext>
            </a:extLst>
          </p:cNvPr>
          <p:cNvSpPr>
            <a:spLocks noGrp="1"/>
          </p:cNvSpPr>
          <p:nvPr>
            <p:ph type="dt" sz="half" idx="10"/>
          </p:nvPr>
        </p:nvSpPr>
        <p:spPr/>
        <p:txBody>
          <a:bodyPr/>
          <a:lstStyle/>
          <a:p>
            <a:fld id="{1FAF200D-9808-44F1-8A00-8A6523846A37}" type="datetimeFigureOut">
              <a:rPr lang="zh-CN" altLang="en-US" smtClean="0"/>
              <a:t>2025/4/9</a:t>
            </a:fld>
            <a:endParaRPr lang="zh-CN" altLang="en-US"/>
          </a:p>
        </p:txBody>
      </p:sp>
      <p:sp>
        <p:nvSpPr>
          <p:cNvPr id="5" name="Footer Placeholder 4">
            <a:extLst>
              <a:ext uri="{FF2B5EF4-FFF2-40B4-BE49-F238E27FC236}">
                <a16:creationId xmlns:a16="http://schemas.microsoft.com/office/drawing/2014/main" id="{B1B6C179-2365-438B-87A2-B9EC1113744A}"/>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25125A83-C720-499D-ABAB-99E92097E1FF}"/>
              </a:ext>
            </a:extLst>
          </p:cNvPr>
          <p:cNvSpPr>
            <a:spLocks noGrp="1"/>
          </p:cNvSpPr>
          <p:nvPr>
            <p:ph type="sldNum" sz="quarter" idx="12"/>
          </p:nvPr>
        </p:nvSpPr>
        <p:spPr/>
        <p:txBody>
          <a:bodyPr/>
          <a:lstStyle/>
          <a:p>
            <a:fld id="{DD312A9C-7C1C-46A4-8420-C562DA26B185}" type="slidenum">
              <a:rPr lang="zh-CN" altLang="en-US" smtClean="0"/>
              <a:t>‹#›</a:t>
            </a:fld>
            <a:endParaRPr lang="zh-CN" altLang="en-US"/>
          </a:p>
        </p:txBody>
      </p:sp>
    </p:spTree>
    <p:extLst>
      <p:ext uri="{BB962C8B-B14F-4D97-AF65-F5344CB8AC3E}">
        <p14:creationId xmlns:p14="http://schemas.microsoft.com/office/powerpoint/2010/main" val="3566593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C95D69-96AF-4F81-B867-1AE5BCD5757F}"/>
              </a:ext>
            </a:extLst>
          </p:cNvPr>
          <p:cNvSpPr>
            <a:spLocks noGrp="1"/>
          </p:cNvSpPr>
          <p:nvPr>
            <p:ph type="title"/>
          </p:nvPr>
        </p:nvSpPr>
        <p:spPr/>
        <p:txBody>
          <a:bodyPr/>
          <a:lstStyle/>
          <a:p>
            <a:r>
              <a:rPr lang="en-US" altLang="zh-CN"/>
              <a:t>Click to edit Master title style</a:t>
            </a:r>
            <a:endParaRPr lang="zh-CN" altLang="en-US"/>
          </a:p>
        </p:txBody>
      </p:sp>
      <p:sp>
        <p:nvSpPr>
          <p:cNvPr id="3" name="Content Placeholder 2">
            <a:extLst>
              <a:ext uri="{FF2B5EF4-FFF2-40B4-BE49-F238E27FC236}">
                <a16:creationId xmlns:a16="http://schemas.microsoft.com/office/drawing/2014/main" id="{7CC9C27F-3E65-4D54-83E9-4EC5C7AC1247}"/>
              </a:ext>
            </a:extLst>
          </p:cNvPr>
          <p:cNvSpPr>
            <a:spLocks noGrp="1"/>
          </p:cNvSpPr>
          <p:nvPr>
            <p:ph idx="1"/>
          </p:nvPr>
        </p:nvSpPr>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Date Placeholder 3">
            <a:extLst>
              <a:ext uri="{FF2B5EF4-FFF2-40B4-BE49-F238E27FC236}">
                <a16:creationId xmlns:a16="http://schemas.microsoft.com/office/drawing/2014/main" id="{5C882288-833E-4293-B580-338903048E43}"/>
              </a:ext>
            </a:extLst>
          </p:cNvPr>
          <p:cNvSpPr>
            <a:spLocks noGrp="1"/>
          </p:cNvSpPr>
          <p:nvPr>
            <p:ph type="dt" sz="half" idx="10"/>
          </p:nvPr>
        </p:nvSpPr>
        <p:spPr/>
        <p:txBody>
          <a:bodyPr/>
          <a:lstStyle/>
          <a:p>
            <a:fld id="{1FAF200D-9808-44F1-8A00-8A6523846A37}" type="datetimeFigureOut">
              <a:rPr lang="zh-CN" altLang="en-US" smtClean="0"/>
              <a:t>2025/4/9</a:t>
            </a:fld>
            <a:endParaRPr lang="zh-CN" altLang="en-US"/>
          </a:p>
        </p:txBody>
      </p:sp>
      <p:sp>
        <p:nvSpPr>
          <p:cNvPr id="5" name="Footer Placeholder 4">
            <a:extLst>
              <a:ext uri="{FF2B5EF4-FFF2-40B4-BE49-F238E27FC236}">
                <a16:creationId xmlns:a16="http://schemas.microsoft.com/office/drawing/2014/main" id="{E7E55045-C465-4802-A745-E2A6F1E51E95}"/>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D7AB72E1-8CC0-430F-BAD1-751FE8176D1D}"/>
              </a:ext>
            </a:extLst>
          </p:cNvPr>
          <p:cNvSpPr>
            <a:spLocks noGrp="1"/>
          </p:cNvSpPr>
          <p:nvPr>
            <p:ph type="sldNum" sz="quarter" idx="12"/>
          </p:nvPr>
        </p:nvSpPr>
        <p:spPr/>
        <p:txBody>
          <a:bodyPr/>
          <a:lstStyle/>
          <a:p>
            <a:fld id="{DD312A9C-7C1C-46A4-8420-C562DA26B185}" type="slidenum">
              <a:rPr lang="zh-CN" altLang="en-US" smtClean="0"/>
              <a:t>‹#›</a:t>
            </a:fld>
            <a:endParaRPr lang="zh-CN" altLang="en-US"/>
          </a:p>
        </p:txBody>
      </p:sp>
    </p:spTree>
    <p:extLst>
      <p:ext uri="{BB962C8B-B14F-4D97-AF65-F5344CB8AC3E}">
        <p14:creationId xmlns:p14="http://schemas.microsoft.com/office/powerpoint/2010/main" val="2849747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C3B0DE-1890-44A8-863E-6463A788E564}"/>
              </a:ext>
            </a:extLst>
          </p:cNvPr>
          <p:cNvSpPr>
            <a:spLocks noGrp="1"/>
          </p:cNvSpPr>
          <p:nvPr>
            <p:ph type="title"/>
          </p:nvPr>
        </p:nvSpPr>
        <p:spPr>
          <a:xfrm>
            <a:off x="831850" y="1709738"/>
            <a:ext cx="10515600" cy="2852737"/>
          </a:xfrm>
        </p:spPr>
        <p:txBody>
          <a:bodyPr anchor="b"/>
          <a:lstStyle>
            <a:lvl1pPr>
              <a:defRPr sz="6000"/>
            </a:lvl1pPr>
          </a:lstStyle>
          <a:p>
            <a:r>
              <a:rPr lang="en-US" altLang="zh-CN"/>
              <a:t>Click to edit Master title style</a:t>
            </a:r>
            <a:endParaRPr lang="zh-CN" altLang="en-US"/>
          </a:p>
        </p:txBody>
      </p:sp>
      <p:sp>
        <p:nvSpPr>
          <p:cNvPr id="3" name="Text Placeholder 2">
            <a:extLst>
              <a:ext uri="{FF2B5EF4-FFF2-40B4-BE49-F238E27FC236}">
                <a16:creationId xmlns:a16="http://schemas.microsoft.com/office/drawing/2014/main" id="{6712897A-992A-45C8-9BA0-2AAACBE76A0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a:t>Click to edit Master text styles</a:t>
            </a:r>
          </a:p>
        </p:txBody>
      </p:sp>
      <p:sp>
        <p:nvSpPr>
          <p:cNvPr id="4" name="Date Placeholder 3">
            <a:extLst>
              <a:ext uri="{FF2B5EF4-FFF2-40B4-BE49-F238E27FC236}">
                <a16:creationId xmlns:a16="http://schemas.microsoft.com/office/drawing/2014/main" id="{E52E07C5-B0E4-44CD-A532-02272003AB03}"/>
              </a:ext>
            </a:extLst>
          </p:cNvPr>
          <p:cNvSpPr>
            <a:spLocks noGrp="1"/>
          </p:cNvSpPr>
          <p:nvPr>
            <p:ph type="dt" sz="half" idx="10"/>
          </p:nvPr>
        </p:nvSpPr>
        <p:spPr/>
        <p:txBody>
          <a:bodyPr/>
          <a:lstStyle/>
          <a:p>
            <a:fld id="{1FAF200D-9808-44F1-8A00-8A6523846A37}" type="datetimeFigureOut">
              <a:rPr lang="zh-CN" altLang="en-US" smtClean="0"/>
              <a:t>2025/4/9</a:t>
            </a:fld>
            <a:endParaRPr lang="zh-CN" altLang="en-US"/>
          </a:p>
        </p:txBody>
      </p:sp>
      <p:sp>
        <p:nvSpPr>
          <p:cNvPr id="5" name="Footer Placeholder 4">
            <a:extLst>
              <a:ext uri="{FF2B5EF4-FFF2-40B4-BE49-F238E27FC236}">
                <a16:creationId xmlns:a16="http://schemas.microsoft.com/office/drawing/2014/main" id="{A3098B10-3D2D-4CFE-AB4C-CB6D3E740589}"/>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A9C20379-8824-4B13-BF99-81F6114E46DA}"/>
              </a:ext>
            </a:extLst>
          </p:cNvPr>
          <p:cNvSpPr>
            <a:spLocks noGrp="1"/>
          </p:cNvSpPr>
          <p:nvPr>
            <p:ph type="sldNum" sz="quarter" idx="12"/>
          </p:nvPr>
        </p:nvSpPr>
        <p:spPr/>
        <p:txBody>
          <a:bodyPr/>
          <a:lstStyle/>
          <a:p>
            <a:fld id="{DD312A9C-7C1C-46A4-8420-C562DA26B185}" type="slidenum">
              <a:rPr lang="zh-CN" altLang="en-US" smtClean="0"/>
              <a:t>‹#›</a:t>
            </a:fld>
            <a:endParaRPr lang="zh-CN" altLang="en-US"/>
          </a:p>
        </p:txBody>
      </p:sp>
    </p:spTree>
    <p:extLst>
      <p:ext uri="{BB962C8B-B14F-4D97-AF65-F5344CB8AC3E}">
        <p14:creationId xmlns:p14="http://schemas.microsoft.com/office/powerpoint/2010/main" val="4332791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96F667-2BD6-4E26-9A77-F65D81966C6D}"/>
              </a:ext>
            </a:extLst>
          </p:cNvPr>
          <p:cNvSpPr>
            <a:spLocks noGrp="1"/>
          </p:cNvSpPr>
          <p:nvPr>
            <p:ph type="title"/>
          </p:nvPr>
        </p:nvSpPr>
        <p:spPr/>
        <p:txBody>
          <a:bodyPr/>
          <a:lstStyle/>
          <a:p>
            <a:r>
              <a:rPr lang="en-US" altLang="zh-CN"/>
              <a:t>Click to edit Master title style</a:t>
            </a:r>
            <a:endParaRPr lang="zh-CN" altLang="en-US"/>
          </a:p>
        </p:txBody>
      </p:sp>
      <p:sp>
        <p:nvSpPr>
          <p:cNvPr id="3" name="Content Placeholder 2">
            <a:extLst>
              <a:ext uri="{FF2B5EF4-FFF2-40B4-BE49-F238E27FC236}">
                <a16:creationId xmlns:a16="http://schemas.microsoft.com/office/drawing/2014/main" id="{D0745F81-599F-43C2-9C51-726BBD8EED6F}"/>
              </a:ext>
            </a:extLst>
          </p:cNvPr>
          <p:cNvSpPr>
            <a:spLocks noGrp="1"/>
          </p:cNvSpPr>
          <p:nvPr>
            <p:ph sz="half" idx="1"/>
          </p:nvPr>
        </p:nvSpPr>
        <p:spPr>
          <a:xfrm>
            <a:off x="838200" y="1825625"/>
            <a:ext cx="5181600" cy="435133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Content Placeholder 3">
            <a:extLst>
              <a:ext uri="{FF2B5EF4-FFF2-40B4-BE49-F238E27FC236}">
                <a16:creationId xmlns:a16="http://schemas.microsoft.com/office/drawing/2014/main" id="{6B77B6A9-04C0-4B0C-A64C-CCD900CC9E86}"/>
              </a:ext>
            </a:extLst>
          </p:cNvPr>
          <p:cNvSpPr>
            <a:spLocks noGrp="1"/>
          </p:cNvSpPr>
          <p:nvPr>
            <p:ph sz="half" idx="2"/>
          </p:nvPr>
        </p:nvSpPr>
        <p:spPr>
          <a:xfrm>
            <a:off x="6172200" y="1825625"/>
            <a:ext cx="5181600" cy="435133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Date Placeholder 4">
            <a:extLst>
              <a:ext uri="{FF2B5EF4-FFF2-40B4-BE49-F238E27FC236}">
                <a16:creationId xmlns:a16="http://schemas.microsoft.com/office/drawing/2014/main" id="{CB0F8207-D526-4BBD-8FED-1E82E7CBA502}"/>
              </a:ext>
            </a:extLst>
          </p:cNvPr>
          <p:cNvSpPr>
            <a:spLocks noGrp="1"/>
          </p:cNvSpPr>
          <p:nvPr>
            <p:ph type="dt" sz="half" idx="10"/>
          </p:nvPr>
        </p:nvSpPr>
        <p:spPr/>
        <p:txBody>
          <a:bodyPr/>
          <a:lstStyle/>
          <a:p>
            <a:fld id="{1FAF200D-9808-44F1-8A00-8A6523846A37}" type="datetimeFigureOut">
              <a:rPr lang="zh-CN" altLang="en-US" smtClean="0"/>
              <a:t>2025/4/9</a:t>
            </a:fld>
            <a:endParaRPr lang="zh-CN" altLang="en-US"/>
          </a:p>
        </p:txBody>
      </p:sp>
      <p:sp>
        <p:nvSpPr>
          <p:cNvPr id="6" name="Footer Placeholder 5">
            <a:extLst>
              <a:ext uri="{FF2B5EF4-FFF2-40B4-BE49-F238E27FC236}">
                <a16:creationId xmlns:a16="http://schemas.microsoft.com/office/drawing/2014/main" id="{F8D6D14A-6DF4-44AC-9772-6A9E9F47BE82}"/>
              </a:ext>
            </a:extLst>
          </p:cNvPr>
          <p:cNvSpPr>
            <a:spLocks noGrp="1"/>
          </p:cNvSpPr>
          <p:nvPr>
            <p:ph type="ftr" sz="quarter" idx="11"/>
          </p:nvPr>
        </p:nvSpPr>
        <p:spPr/>
        <p:txBody>
          <a:bodyPr/>
          <a:lstStyle/>
          <a:p>
            <a:endParaRPr lang="zh-CN" altLang="en-US"/>
          </a:p>
        </p:txBody>
      </p:sp>
      <p:sp>
        <p:nvSpPr>
          <p:cNvPr id="7" name="Slide Number Placeholder 6">
            <a:extLst>
              <a:ext uri="{FF2B5EF4-FFF2-40B4-BE49-F238E27FC236}">
                <a16:creationId xmlns:a16="http://schemas.microsoft.com/office/drawing/2014/main" id="{E1C1361E-6358-49DC-B494-343FDD2F31E1}"/>
              </a:ext>
            </a:extLst>
          </p:cNvPr>
          <p:cNvSpPr>
            <a:spLocks noGrp="1"/>
          </p:cNvSpPr>
          <p:nvPr>
            <p:ph type="sldNum" sz="quarter" idx="12"/>
          </p:nvPr>
        </p:nvSpPr>
        <p:spPr/>
        <p:txBody>
          <a:bodyPr/>
          <a:lstStyle/>
          <a:p>
            <a:fld id="{DD312A9C-7C1C-46A4-8420-C562DA26B185}" type="slidenum">
              <a:rPr lang="zh-CN" altLang="en-US" smtClean="0"/>
              <a:t>‹#›</a:t>
            </a:fld>
            <a:endParaRPr lang="zh-CN" altLang="en-US"/>
          </a:p>
        </p:txBody>
      </p:sp>
    </p:spTree>
    <p:extLst>
      <p:ext uri="{BB962C8B-B14F-4D97-AF65-F5344CB8AC3E}">
        <p14:creationId xmlns:p14="http://schemas.microsoft.com/office/powerpoint/2010/main" val="12685277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7AD37C-8B75-445C-B56F-46C4107D3FB2}"/>
              </a:ext>
            </a:extLst>
          </p:cNvPr>
          <p:cNvSpPr>
            <a:spLocks noGrp="1"/>
          </p:cNvSpPr>
          <p:nvPr>
            <p:ph type="title"/>
          </p:nvPr>
        </p:nvSpPr>
        <p:spPr>
          <a:xfrm>
            <a:off x="839788" y="365125"/>
            <a:ext cx="10515600" cy="1325563"/>
          </a:xfrm>
        </p:spPr>
        <p:txBody>
          <a:bodyPr/>
          <a:lstStyle/>
          <a:p>
            <a:r>
              <a:rPr lang="en-US" altLang="zh-CN"/>
              <a:t>Click to edit Master title style</a:t>
            </a:r>
            <a:endParaRPr lang="zh-CN" altLang="en-US"/>
          </a:p>
        </p:txBody>
      </p:sp>
      <p:sp>
        <p:nvSpPr>
          <p:cNvPr id="3" name="Text Placeholder 2">
            <a:extLst>
              <a:ext uri="{FF2B5EF4-FFF2-40B4-BE49-F238E27FC236}">
                <a16:creationId xmlns:a16="http://schemas.microsoft.com/office/drawing/2014/main" id="{4DAAE19D-A950-4602-BB19-1455335C27B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to edit Master text styles</a:t>
            </a:r>
          </a:p>
        </p:txBody>
      </p:sp>
      <p:sp>
        <p:nvSpPr>
          <p:cNvPr id="4" name="Content Placeholder 3">
            <a:extLst>
              <a:ext uri="{FF2B5EF4-FFF2-40B4-BE49-F238E27FC236}">
                <a16:creationId xmlns:a16="http://schemas.microsoft.com/office/drawing/2014/main" id="{D9E27F4F-914E-4B52-9402-D688EED35581}"/>
              </a:ext>
            </a:extLst>
          </p:cNvPr>
          <p:cNvSpPr>
            <a:spLocks noGrp="1"/>
          </p:cNvSpPr>
          <p:nvPr>
            <p:ph sz="half" idx="2"/>
          </p:nvPr>
        </p:nvSpPr>
        <p:spPr>
          <a:xfrm>
            <a:off x="839788" y="2505075"/>
            <a:ext cx="5157787" cy="368458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Text Placeholder 4">
            <a:extLst>
              <a:ext uri="{FF2B5EF4-FFF2-40B4-BE49-F238E27FC236}">
                <a16:creationId xmlns:a16="http://schemas.microsoft.com/office/drawing/2014/main" id="{6653EA5E-08DA-4A5A-ABCD-A947973FD21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to edit Master text styles</a:t>
            </a:r>
          </a:p>
        </p:txBody>
      </p:sp>
      <p:sp>
        <p:nvSpPr>
          <p:cNvPr id="6" name="Content Placeholder 5">
            <a:extLst>
              <a:ext uri="{FF2B5EF4-FFF2-40B4-BE49-F238E27FC236}">
                <a16:creationId xmlns:a16="http://schemas.microsoft.com/office/drawing/2014/main" id="{CF7D8A9B-B7D5-42EC-8660-D2F2474B14D0}"/>
              </a:ext>
            </a:extLst>
          </p:cNvPr>
          <p:cNvSpPr>
            <a:spLocks noGrp="1"/>
          </p:cNvSpPr>
          <p:nvPr>
            <p:ph sz="quarter" idx="4"/>
          </p:nvPr>
        </p:nvSpPr>
        <p:spPr>
          <a:xfrm>
            <a:off x="6172200" y="2505075"/>
            <a:ext cx="5183188" cy="368458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7" name="Date Placeholder 6">
            <a:extLst>
              <a:ext uri="{FF2B5EF4-FFF2-40B4-BE49-F238E27FC236}">
                <a16:creationId xmlns:a16="http://schemas.microsoft.com/office/drawing/2014/main" id="{1078F35D-8163-4397-9AF3-94A1D71138FC}"/>
              </a:ext>
            </a:extLst>
          </p:cNvPr>
          <p:cNvSpPr>
            <a:spLocks noGrp="1"/>
          </p:cNvSpPr>
          <p:nvPr>
            <p:ph type="dt" sz="half" idx="10"/>
          </p:nvPr>
        </p:nvSpPr>
        <p:spPr/>
        <p:txBody>
          <a:bodyPr/>
          <a:lstStyle/>
          <a:p>
            <a:fld id="{1FAF200D-9808-44F1-8A00-8A6523846A37}" type="datetimeFigureOut">
              <a:rPr lang="zh-CN" altLang="en-US" smtClean="0"/>
              <a:t>2025/4/9</a:t>
            </a:fld>
            <a:endParaRPr lang="zh-CN" altLang="en-US"/>
          </a:p>
        </p:txBody>
      </p:sp>
      <p:sp>
        <p:nvSpPr>
          <p:cNvPr id="8" name="Footer Placeholder 7">
            <a:extLst>
              <a:ext uri="{FF2B5EF4-FFF2-40B4-BE49-F238E27FC236}">
                <a16:creationId xmlns:a16="http://schemas.microsoft.com/office/drawing/2014/main" id="{EB68A932-4EB7-4D62-BA4D-102644442DD9}"/>
              </a:ext>
            </a:extLst>
          </p:cNvPr>
          <p:cNvSpPr>
            <a:spLocks noGrp="1"/>
          </p:cNvSpPr>
          <p:nvPr>
            <p:ph type="ftr" sz="quarter" idx="11"/>
          </p:nvPr>
        </p:nvSpPr>
        <p:spPr/>
        <p:txBody>
          <a:bodyPr/>
          <a:lstStyle/>
          <a:p>
            <a:endParaRPr lang="zh-CN" altLang="en-US"/>
          </a:p>
        </p:txBody>
      </p:sp>
      <p:sp>
        <p:nvSpPr>
          <p:cNvPr id="9" name="Slide Number Placeholder 8">
            <a:extLst>
              <a:ext uri="{FF2B5EF4-FFF2-40B4-BE49-F238E27FC236}">
                <a16:creationId xmlns:a16="http://schemas.microsoft.com/office/drawing/2014/main" id="{9B06061F-0923-4EAF-91B2-3207A1DC080F}"/>
              </a:ext>
            </a:extLst>
          </p:cNvPr>
          <p:cNvSpPr>
            <a:spLocks noGrp="1"/>
          </p:cNvSpPr>
          <p:nvPr>
            <p:ph type="sldNum" sz="quarter" idx="12"/>
          </p:nvPr>
        </p:nvSpPr>
        <p:spPr/>
        <p:txBody>
          <a:bodyPr/>
          <a:lstStyle/>
          <a:p>
            <a:fld id="{DD312A9C-7C1C-46A4-8420-C562DA26B185}" type="slidenum">
              <a:rPr lang="zh-CN" altLang="en-US" smtClean="0"/>
              <a:t>‹#›</a:t>
            </a:fld>
            <a:endParaRPr lang="zh-CN" altLang="en-US"/>
          </a:p>
        </p:txBody>
      </p:sp>
    </p:spTree>
    <p:extLst>
      <p:ext uri="{BB962C8B-B14F-4D97-AF65-F5344CB8AC3E}">
        <p14:creationId xmlns:p14="http://schemas.microsoft.com/office/powerpoint/2010/main" val="28832499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976DE9-7D1D-4C70-8479-91823197A1A5}"/>
              </a:ext>
            </a:extLst>
          </p:cNvPr>
          <p:cNvSpPr>
            <a:spLocks noGrp="1"/>
          </p:cNvSpPr>
          <p:nvPr>
            <p:ph type="title"/>
          </p:nvPr>
        </p:nvSpPr>
        <p:spPr/>
        <p:txBody>
          <a:bodyPr/>
          <a:lstStyle/>
          <a:p>
            <a:r>
              <a:rPr lang="en-US" altLang="zh-CN"/>
              <a:t>Click to edit Master title style</a:t>
            </a:r>
            <a:endParaRPr lang="zh-CN" altLang="en-US"/>
          </a:p>
        </p:txBody>
      </p:sp>
      <p:sp>
        <p:nvSpPr>
          <p:cNvPr id="3" name="Date Placeholder 2">
            <a:extLst>
              <a:ext uri="{FF2B5EF4-FFF2-40B4-BE49-F238E27FC236}">
                <a16:creationId xmlns:a16="http://schemas.microsoft.com/office/drawing/2014/main" id="{67780B0E-6C4E-4FFC-9036-DA1855904ED6}"/>
              </a:ext>
            </a:extLst>
          </p:cNvPr>
          <p:cNvSpPr>
            <a:spLocks noGrp="1"/>
          </p:cNvSpPr>
          <p:nvPr>
            <p:ph type="dt" sz="half" idx="10"/>
          </p:nvPr>
        </p:nvSpPr>
        <p:spPr/>
        <p:txBody>
          <a:bodyPr/>
          <a:lstStyle/>
          <a:p>
            <a:fld id="{1FAF200D-9808-44F1-8A00-8A6523846A37}" type="datetimeFigureOut">
              <a:rPr lang="zh-CN" altLang="en-US" smtClean="0"/>
              <a:t>2025/4/9</a:t>
            </a:fld>
            <a:endParaRPr lang="zh-CN" altLang="en-US"/>
          </a:p>
        </p:txBody>
      </p:sp>
      <p:sp>
        <p:nvSpPr>
          <p:cNvPr id="4" name="Footer Placeholder 3">
            <a:extLst>
              <a:ext uri="{FF2B5EF4-FFF2-40B4-BE49-F238E27FC236}">
                <a16:creationId xmlns:a16="http://schemas.microsoft.com/office/drawing/2014/main" id="{F1746BAE-0377-4B19-86AD-FB108EB9AA41}"/>
              </a:ext>
            </a:extLst>
          </p:cNvPr>
          <p:cNvSpPr>
            <a:spLocks noGrp="1"/>
          </p:cNvSpPr>
          <p:nvPr>
            <p:ph type="ftr" sz="quarter" idx="11"/>
          </p:nvPr>
        </p:nvSpPr>
        <p:spPr/>
        <p:txBody>
          <a:bodyPr/>
          <a:lstStyle/>
          <a:p>
            <a:endParaRPr lang="zh-CN" altLang="en-US"/>
          </a:p>
        </p:txBody>
      </p:sp>
      <p:sp>
        <p:nvSpPr>
          <p:cNvPr id="5" name="Slide Number Placeholder 4">
            <a:extLst>
              <a:ext uri="{FF2B5EF4-FFF2-40B4-BE49-F238E27FC236}">
                <a16:creationId xmlns:a16="http://schemas.microsoft.com/office/drawing/2014/main" id="{15641ECC-88E3-4A07-9C22-890E7E233962}"/>
              </a:ext>
            </a:extLst>
          </p:cNvPr>
          <p:cNvSpPr>
            <a:spLocks noGrp="1"/>
          </p:cNvSpPr>
          <p:nvPr>
            <p:ph type="sldNum" sz="quarter" idx="12"/>
          </p:nvPr>
        </p:nvSpPr>
        <p:spPr/>
        <p:txBody>
          <a:bodyPr/>
          <a:lstStyle/>
          <a:p>
            <a:fld id="{DD312A9C-7C1C-46A4-8420-C562DA26B185}" type="slidenum">
              <a:rPr lang="zh-CN" altLang="en-US" smtClean="0"/>
              <a:t>‹#›</a:t>
            </a:fld>
            <a:endParaRPr lang="zh-CN" altLang="en-US"/>
          </a:p>
        </p:txBody>
      </p:sp>
    </p:spTree>
    <p:extLst>
      <p:ext uri="{BB962C8B-B14F-4D97-AF65-F5344CB8AC3E}">
        <p14:creationId xmlns:p14="http://schemas.microsoft.com/office/powerpoint/2010/main" val="30632780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418DC6A-433D-4DCD-8677-346B649A91D8}"/>
              </a:ext>
            </a:extLst>
          </p:cNvPr>
          <p:cNvSpPr>
            <a:spLocks noGrp="1"/>
          </p:cNvSpPr>
          <p:nvPr>
            <p:ph type="dt" sz="half" idx="10"/>
          </p:nvPr>
        </p:nvSpPr>
        <p:spPr/>
        <p:txBody>
          <a:bodyPr/>
          <a:lstStyle/>
          <a:p>
            <a:fld id="{1FAF200D-9808-44F1-8A00-8A6523846A37}" type="datetimeFigureOut">
              <a:rPr lang="zh-CN" altLang="en-US" smtClean="0"/>
              <a:t>2025/4/9</a:t>
            </a:fld>
            <a:endParaRPr lang="zh-CN" altLang="en-US"/>
          </a:p>
        </p:txBody>
      </p:sp>
      <p:sp>
        <p:nvSpPr>
          <p:cNvPr id="3" name="Footer Placeholder 2">
            <a:extLst>
              <a:ext uri="{FF2B5EF4-FFF2-40B4-BE49-F238E27FC236}">
                <a16:creationId xmlns:a16="http://schemas.microsoft.com/office/drawing/2014/main" id="{E4B3320B-DFBE-4A59-BDD2-F68CCBD32327}"/>
              </a:ext>
            </a:extLst>
          </p:cNvPr>
          <p:cNvSpPr>
            <a:spLocks noGrp="1"/>
          </p:cNvSpPr>
          <p:nvPr>
            <p:ph type="ftr" sz="quarter" idx="11"/>
          </p:nvPr>
        </p:nvSpPr>
        <p:spPr/>
        <p:txBody>
          <a:bodyPr/>
          <a:lstStyle/>
          <a:p>
            <a:endParaRPr lang="zh-CN" altLang="en-US"/>
          </a:p>
        </p:txBody>
      </p:sp>
      <p:sp>
        <p:nvSpPr>
          <p:cNvPr id="4" name="Slide Number Placeholder 3">
            <a:extLst>
              <a:ext uri="{FF2B5EF4-FFF2-40B4-BE49-F238E27FC236}">
                <a16:creationId xmlns:a16="http://schemas.microsoft.com/office/drawing/2014/main" id="{7342D6F5-1B66-4F7E-9B06-336F83BB69CB}"/>
              </a:ext>
            </a:extLst>
          </p:cNvPr>
          <p:cNvSpPr>
            <a:spLocks noGrp="1"/>
          </p:cNvSpPr>
          <p:nvPr>
            <p:ph type="sldNum" sz="quarter" idx="12"/>
          </p:nvPr>
        </p:nvSpPr>
        <p:spPr/>
        <p:txBody>
          <a:bodyPr/>
          <a:lstStyle/>
          <a:p>
            <a:fld id="{DD312A9C-7C1C-46A4-8420-C562DA26B185}" type="slidenum">
              <a:rPr lang="zh-CN" altLang="en-US" smtClean="0"/>
              <a:t>‹#›</a:t>
            </a:fld>
            <a:endParaRPr lang="zh-CN" altLang="en-US"/>
          </a:p>
        </p:txBody>
      </p:sp>
    </p:spTree>
    <p:extLst>
      <p:ext uri="{BB962C8B-B14F-4D97-AF65-F5344CB8AC3E}">
        <p14:creationId xmlns:p14="http://schemas.microsoft.com/office/powerpoint/2010/main" val="39715736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23F5AF-8E71-46E1-8EC4-AC14440A4191}"/>
              </a:ext>
            </a:extLst>
          </p:cNvPr>
          <p:cNvSpPr>
            <a:spLocks noGrp="1"/>
          </p:cNvSpPr>
          <p:nvPr>
            <p:ph type="title"/>
          </p:nvPr>
        </p:nvSpPr>
        <p:spPr>
          <a:xfrm>
            <a:off x="839788" y="457200"/>
            <a:ext cx="3932237" cy="1600200"/>
          </a:xfrm>
        </p:spPr>
        <p:txBody>
          <a:bodyPr anchor="b"/>
          <a:lstStyle>
            <a:lvl1pPr>
              <a:defRPr sz="3200"/>
            </a:lvl1pPr>
          </a:lstStyle>
          <a:p>
            <a:r>
              <a:rPr lang="en-US" altLang="zh-CN"/>
              <a:t>Click to edit Master title style</a:t>
            </a:r>
            <a:endParaRPr lang="zh-CN" altLang="en-US"/>
          </a:p>
        </p:txBody>
      </p:sp>
      <p:sp>
        <p:nvSpPr>
          <p:cNvPr id="3" name="Content Placeholder 2">
            <a:extLst>
              <a:ext uri="{FF2B5EF4-FFF2-40B4-BE49-F238E27FC236}">
                <a16:creationId xmlns:a16="http://schemas.microsoft.com/office/drawing/2014/main" id="{1AC8B802-0826-4CF6-8149-123D43E3A05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Text Placeholder 3">
            <a:extLst>
              <a:ext uri="{FF2B5EF4-FFF2-40B4-BE49-F238E27FC236}">
                <a16:creationId xmlns:a16="http://schemas.microsoft.com/office/drawing/2014/main" id="{F3B1D13B-2653-4A39-80E4-F2648C4757F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a:t>Click to edit Master text styles</a:t>
            </a:r>
          </a:p>
        </p:txBody>
      </p:sp>
      <p:sp>
        <p:nvSpPr>
          <p:cNvPr id="5" name="Date Placeholder 4">
            <a:extLst>
              <a:ext uri="{FF2B5EF4-FFF2-40B4-BE49-F238E27FC236}">
                <a16:creationId xmlns:a16="http://schemas.microsoft.com/office/drawing/2014/main" id="{17DFC343-11A3-487E-8CF3-7A6FB6488BA2}"/>
              </a:ext>
            </a:extLst>
          </p:cNvPr>
          <p:cNvSpPr>
            <a:spLocks noGrp="1"/>
          </p:cNvSpPr>
          <p:nvPr>
            <p:ph type="dt" sz="half" idx="10"/>
          </p:nvPr>
        </p:nvSpPr>
        <p:spPr/>
        <p:txBody>
          <a:bodyPr/>
          <a:lstStyle/>
          <a:p>
            <a:fld id="{1FAF200D-9808-44F1-8A00-8A6523846A37}" type="datetimeFigureOut">
              <a:rPr lang="zh-CN" altLang="en-US" smtClean="0"/>
              <a:t>2025/4/9</a:t>
            </a:fld>
            <a:endParaRPr lang="zh-CN" altLang="en-US"/>
          </a:p>
        </p:txBody>
      </p:sp>
      <p:sp>
        <p:nvSpPr>
          <p:cNvPr id="6" name="Footer Placeholder 5">
            <a:extLst>
              <a:ext uri="{FF2B5EF4-FFF2-40B4-BE49-F238E27FC236}">
                <a16:creationId xmlns:a16="http://schemas.microsoft.com/office/drawing/2014/main" id="{7F3D8FF2-68B6-4EA1-8957-6CC1441A2AFF}"/>
              </a:ext>
            </a:extLst>
          </p:cNvPr>
          <p:cNvSpPr>
            <a:spLocks noGrp="1"/>
          </p:cNvSpPr>
          <p:nvPr>
            <p:ph type="ftr" sz="quarter" idx="11"/>
          </p:nvPr>
        </p:nvSpPr>
        <p:spPr/>
        <p:txBody>
          <a:bodyPr/>
          <a:lstStyle/>
          <a:p>
            <a:endParaRPr lang="zh-CN" altLang="en-US"/>
          </a:p>
        </p:txBody>
      </p:sp>
      <p:sp>
        <p:nvSpPr>
          <p:cNvPr id="7" name="Slide Number Placeholder 6">
            <a:extLst>
              <a:ext uri="{FF2B5EF4-FFF2-40B4-BE49-F238E27FC236}">
                <a16:creationId xmlns:a16="http://schemas.microsoft.com/office/drawing/2014/main" id="{53232B71-AC50-4EA9-A2E5-7C000ED1AF14}"/>
              </a:ext>
            </a:extLst>
          </p:cNvPr>
          <p:cNvSpPr>
            <a:spLocks noGrp="1"/>
          </p:cNvSpPr>
          <p:nvPr>
            <p:ph type="sldNum" sz="quarter" idx="12"/>
          </p:nvPr>
        </p:nvSpPr>
        <p:spPr/>
        <p:txBody>
          <a:bodyPr/>
          <a:lstStyle/>
          <a:p>
            <a:fld id="{DD312A9C-7C1C-46A4-8420-C562DA26B185}" type="slidenum">
              <a:rPr lang="zh-CN" altLang="en-US" smtClean="0"/>
              <a:t>‹#›</a:t>
            </a:fld>
            <a:endParaRPr lang="zh-CN" altLang="en-US"/>
          </a:p>
        </p:txBody>
      </p:sp>
    </p:spTree>
    <p:extLst>
      <p:ext uri="{BB962C8B-B14F-4D97-AF65-F5344CB8AC3E}">
        <p14:creationId xmlns:p14="http://schemas.microsoft.com/office/powerpoint/2010/main" val="23931019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50BCEE-233D-4F31-95BE-01E5748F6B56}"/>
              </a:ext>
            </a:extLst>
          </p:cNvPr>
          <p:cNvSpPr>
            <a:spLocks noGrp="1"/>
          </p:cNvSpPr>
          <p:nvPr>
            <p:ph type="title"/>
          </p:nvPr>
        </p:nvSpPr>
        <p:spPr>
          <a:xfrm>
            <a:off x="839788" y="457200"/>
            <a:ext cx="3932237" cy="1600200"/>
          </a:xfrm>
        </p:spPr>
        <p:txBody>
          <a:bodyPr anchor="b"/>
          <a:lstStyle>
            <a:lvl1pPr>
              <a:defRPr sz="3200"/>
            </a:lvl1pPr>
          </a:lstStyle>
          <a:p>
            <a:r>
              <a:rPr lang="en-US" altLang="zh-CN"/>
              <a:t>Click to edit Master title style</a:t>
            </a:r>
            <a:endParaRPr lang="zh-CN" altLang="en-US"/>
          </a:p>
        </p:txBody>
      </p:sp>
      <p:sp>
        <p:nvSpPr>
          <p:cNvPr id="3" name="Picture Placeholder 2">
            <a:extLst>
              <a:ext uri="{FF2B5EF4-FFF2-40B4-BE49-F238E27FC236}">
                <a16:creationId xmlns:a16="http://schemas.microsoft.com/office/drawing/2014/main" id="{4F76F78F-4895-4B92-90F0-7074B4379C8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Text Placeholder 3">
            <a:extLst>
              <a:ext uri="{FF2B5EF4-FFF2-40B4-BE49-F238E27FC236}">
                <a16:creationId xmlns:a16="http://schemas.microsoft.com/office/drawing/2014/main" id="{BCEFD23F-0C3A-4F70-8A4E-50FE32A2957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a:t>Click to edit Master text styles</a:t>
            </a:r>
          </a:p>
        </p:txBody>
      </p:sp>
      <p:sp>
        <p:nvSpPr>
          <p:cNvPr id="5" name="Date Placeholder 4">
            <a:extLst>
              <a:ext uri="{FF2B5EF4-FFF2-40B4-BE49-F238E27FC236}">
                <a16:creationId xmlns:a16="http://schemas.microsoft.com/office/drawing/2014/main" id="{B95D7FE0-1D07-4158-958A-376BEBA9080D}"/>
              </a:ext>
            </a:extLst>
          </p:cNvPr>
          <p:cNvSpPr>
            <a:spLocks noGrp="1"/>
          </p:cNvSpPr>
          <p:nvPr>
            <p:ph type="dt" sz="half" idx="10"/>
          </p:nvPr>
        </p:nvSpPr>
        <p:spPr/>
        <p:txBody>
          <a:bodyPr/>
          <a:lstStyle/>
          <a:p>
            <a:fld id="{1FAF200D-9808-44F1-8A00-8A6523846A37}" type="datetimeFigureOut">
              <a:rPr lang="zh-CN" altLang="en-US" smtClean="0"/>
              <a:t>2025/4/9</a:t>
            </a:fld>
            <a:endParaRPr lang="zh-CN" altLang="en-US"/>
          </a:p>
        </p:txBody>
      </p:sp>
      <p:sp>
        <p:nvSpPr>
          <p:cNvPr id="6" name="Footer Placeholder 5">
            <a:extLst>
              <a:ext uri="{FF2B5EF4-FFF2-40B4-BE49-F238E27FC236}">
                <a16:creationId xmlns:a16="http://schemas.microsoft.com/office/drawing/2014/main" id="{E29491AB-3084-4AC6-9AE5-A9629CA3DAD0}"/>
              </a:ext>
            </a:extLst>
          </p:cNvPr>
          <p:cNvSpPr>
            <a:spLocks noGrp="1"/>
          </p:cNvSpPr>
          <p:nvPr>
            <p:ph type="ftr" sz="quarter" idx="11"/>
          </p:nvPr>
        </p:nvSpPr>
        <p:spPr/>
        <p:txBody>
          <a:bodyPr/>
          <a:lstStyle/>
          <a:p>
            <a:endParaRPr lang="zh-CN" altLang="en-US"/>
          </a:p>
        </p:txBody>
      </p:sp>
      <p:sp>
        <p:nvSpPr>
          <p:cNvPr id="7" name="Slide Number Placeholder 6">
            <a:extLst>
              <a:ext uri="{FF2B5EF4-FFF2-40B4-BE49-F238E27FC236}">
                <a16:creationId xmlns:a16="http://schemas.microsoft.com/office/drawing/2014/main" id="{DBF0DC93-3F89-4651-8AAA-8FC45D52505E}"/>
              </a:ext>
            </a:extLst>
          </p:cNvPr>
          <p:cNvSpPr>
            <a:spLocks noGrp="1"/>
          </p:cNvSpPr>
          <p:nvPr>
            <p:ph type="sldNum" sz="quarter" idx="12"/>
          </p:nvPr>
        </p:nvSpPr>
        <p:spPr/>
        <p:txBody>
          <a:bodyPr/>
          <a:lstStyle/>
          <a:p>
            <a:fld id="{DD312A9C-7C1C-46A4-8420-C562DA26B185}" type="slidenum">
              <a:rPr lang="zh-CN" altLang="en-US" smtClean="0"/>
              <a:t>‹#›</a:t>
            </a:fld>
            <a:endParaRPr lang="zh-CN" altLang="en-US"/>
          </a:p>
        </p:txBody>
      </p:sp>
    </p:spTree>
    <p:extLst>
      <p:ext uri="{BB962C8B-B14F-4D97-AF65-F5344CB8AC3E}">
        <p14:creationId xmlns:p14="http://schemas.microsoft.com/office/powerpoint/2010/main" val="32205392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FA096D1-B256-4F23-95B0-C94D53AC4C9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ltLang="zh-CN"/>
              <a:t>Click to edit Master title style</a:t>
            </a:r>
            <a:endParaRPr lang="zh-CN" altLang="en-US"/>
          </a:p>
        </p:txBody>
      </p:sp>
      <p:sp>
        <p:nvSpPr>
          <p:cNvPr id="3" name="Text Placeholder 2">
            <a:extLst>
              <a:ext uri="{FF2B5EF4-FFF2-40B4-BE49-F238E27FC236}">
                <a16:creationId xmlns:a16="http://schemas.microsoft.com/office/drawing/2014/main" id="{CD8178D4-1AFB-4E16-A881-2A4C9656EF4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Date Placeholder 3">
            <a:extLst>
              <a:ext uri="{FF2B5EF4-FFF2-40B4-BE49-F238E27FC236}">
                <a16:creationId xmlns:a16="http://schemas.microsoft.com/office/drawing/2014/main" id="{D9AC21A3-9D06-426D-B9C7-DD672C6396D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AF200D-9808-44F1-8A00-8A6523846A37}" type="datetimeFigureOut">
              <a:rPr lang="zh-CN" altLang="en-US" smtClean="0"/>
              <a:t>2025/4/9</a:t>
            </a:fld>
            <a:endParaRPr lang="zh-CN" altLang="en-US"/>
          </a:p>
        </p:txBody>
      </p:sp>
      <p:sp>
        <p:nvSpPr>
          <p:cNvPr id="5" name="Footer Placeholder 4">
            <a:extLst>
              <a:ext uri="{FF2B5EF4-FFF2-40B4-BE49-F238E27FC236}">
                <a16:creationId xmlns:a16="http://schemas.microsoft.com/office/drawing/2014/main" id="{40F39FCD-6509-4CCD-BA08-9025556188E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a:extLst>
              <a:ext uri="{FF2B5EF4-FFF2-40B4-BE49-F238E27FC236}">
                <a16:creationId xmlns:a16="http://schemas.microsoft.com/office/drawing/2014/main" id="{4823541C-68E7-4EF7-A038-CE9840A67DE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312A9C-7C1C-46A4-8420-C562DA26B185}" type="slidenum">
              <a:rPr lang="zh-CN" altLang="en-US" smtClean="0"/>
              <a:t>‹#›</a:t>
            </a:fld>
            <a:endParaRPr lang="zh-CN" altLang="en-US"/>
          </a:p>
        </p:txBody>
      </p:sp>
    </p:spTree>
    <p:extLst>
      <p:ext uri="{BB962C8B-B14F-4D97-AF65-F5344CB8AC3E}">
        <p14:creationId xmlns:p14="http://schemas.microsoft.com/office/powerpoint/2010/main" val="20963579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BFC23F-2B81-4CE7-AAD1-CC4A81D6BE31}"/>
              </a:ext>
            </a:extLst>
          </p:cNvPr>
          <p:cNvSpPr>
            <a:spLocks noGrp="1"/>
          </p:cNvSpPr>
          <p:nvPr>
            <p:ph type="ctrTitle"/>
          </p:nvPr>
        </p:nvSpPr>
        <p:spPr/>
        <p:txBody>
          <a:bodyPr/>
          <a:lstStyle/>
          <a:p>
            <a:r>
              <a:rPr lang="en-US" altLang="zh-CN"/>
              <a:t>Way forward </a:t>
            </a:r>
            <a:r>
              <a:rPr lang="en-US" altLang="zh-CN" dirty="0"/>
              <a:t>on the uplink grant used for UEIBR</a:t>
            </a:r>
            <a:endParaRPr lang="zh-CN" altLang="en-US" dirty="0"/>
          </a:p>
        </p:txBody>
      </p:sp>
      <p:sp>
        <p:nvSpPr>
          <p:cNvPr id="3" name="Subtitle 2">
            <a:extLst>
              <a:ext uri="{FF2B5EF4-FFF2-40B4-BE49-F238E27FC236}">
                <a16:creationId xmlns:a16="http://schemas.microsoft.com/office/drawing/2014/main" id="{45B802E5-8EEE-4BF6-8ECA-A00C1928F0EC}"/>
              </a:ext>
            </a:extLst>
          </p:cNvPr>
          <p:cNvSpPr>
            <a:spLocks noGrp="1"/>
          </p:cNvSpPr>
          <p:nvPr>
            <p:ph type="subTitle" idx="1"/>
          </p:nvPr>
        </p:nvSpPr>
        <p:spPr/>
        <p:txBody>
          <a:bodyPr/>
          <a:lstStyle/>
          <a:p>
            <a:r>
              <a:rPr lang="en-US" altLang="zh-CN" dirty="0"/>
              <a:t>OPPO, Huawei, </a:t>
            </a:r>
            <a:r>
              <a:rPr lang="en-US" altLang="zh-CN" dirty="0" err="1"/>
              <a:t>Ofinno</a:t>
            </a:r>
            <a:r>
              <a:rPr lang="en-US" altLang="zh-CN" dirty="0"/>
              <a:t>, Samsung, ZTE, Qualcomm,</a:t>
            </a:r>
            <a:r>
              <a:rPr lang="zh-CN" altLang="en-US" dirty="0"/>
              <a:t> </a:t>
            </a:r>
            <a:r>
              <a:rPr lang="en-US" altLang="zh-CN" dirty="0"/>
              <a:t>LG,</a:t>
            </a:r>
            <a:r>
              <a:rPr lang="zh-CN" altLang="en-US" dirty="0"/>
              <a:t> </a:t>
            </a:r>
            <a:r>
              <a:rPr lang="en-US" altLang="zh-CN" dirty="0"/>
              <a:t>Nokia,</a:t>
            </a:r>
            <a:r>
              <a:rPr lang="zh-CN" altLang="en-US" dirty="0"/>
              <a:t> </a:t>
            </a:r>
            <a:r>
              <a:rPr lang="en-US" altLang="zh-CN" dirty="0" err="1"/>
              <a:t>ASUSTek</a:t>
            </a:r>
            <a:endParaRPr lang="zh-CN" altLang="en-US" dirty="0"/>
          </a:p>
        </p:txBody>
      </p:sp>
      <p:sp>
        <p:nvSpPr>
          <p:cNvPr id="7" name="TextBox 6">
            <a:extLst>
              <a:ext uri="{FF2B5EF4-FFF2-40B4-BE49-F238E27FC236}">
                <a16:creationId xmlns:a16="http://schemas.microsoft.com/office/drawing/2014/main" id="{0DD2D742-A012-4CBE-9A50-FB54B323980D}"/>
              </a:ext>
            </a:extLst>
          </p:cNvPr>
          <p:cNvSpPr txBox="1"/>
          <p:nvPr/>
        </p:nvSpPr>
        <p:spPr>
          <a:xfrm>
            <a:off x="132040" y="0"/>
            <a:ext cx="11914958" cy="764825"/>
          </a:xfrm>
          <a:prstGeom prst="rect">
            <a:avLst/>
          </a:prstGeom>
          <a:noFill/>
        </p:spPr>
        <p:txBody>
          <a:bodyPr wrap="square">
            <a:spAutoFit/>
          </a:bodyPr>
          <a:lstStyle/>
          <a:p>
            <a:pPr>
              <a:lnSpc>
                <a:spcPct val="115000"/>
              </a:lnSpc>
              <a:spcAft>
                <a:spcPts val="600"/>
              </a:spcAft>
              <a:tabLst>
                <a:tab pos="5943600" algn="r"/>
              </a:tabLst>
            </a:pPr>
            <a:r>
              <a:rPr lang="en-GB" altLang="zh-CN" sz="1800" b="1" dirty="0">
                <a:effectLst/>
                <a:latin typeface="Arial" panose="020B0604020202020204" pitchFamily="34" charset="0"/>
                <a:ea typeface="Times New Roman" panose="02020603050405020304" pitchFamily="18" charset="0"/>
                <a:cs typeface="Times New Roman" panose="02020603050405020304" pitchFamily="18" charset="0"/>
              </a:rPr>
              <a:t>3GPP TSG-RAN2 </a:t>
            </a:r>
            <a:r>
              <a:rPr lang="en-GB" altLang="zh-CN" b="1" dirty="0">
                <a:latin typeface="Arial" panose="020B0604020202020204" pitchFamily="34" charset="0"/>
                <a:cs typeface="Times New Roman" panose="02020603050405020304" pitchFamily="18" charset="0"/>
              </a:rPr>
              <a:t>Meeting #129bis						</a:t>
            </a:r>
            <a:r>
              <a:rPr lang="zh-CN" altLang="en-US" b="1" dirty="0">
                <a:latin typeface="Arial" panose="020B0604020202020204" pitchFamily="34" charset="0"/>
                <a:cs typeface="Times New Roman" panose="02020603050405020304" pitchFamily="18" charset="0"/>
              </a:rPr>
              <a:t> R2-2503036</a:t>
            </a:r>
            <a:endParaRPr lang="zh-CN" altLang="zh-CN" b="1" dirty="0">
              <a:latin typeface="Arial" panose="020B0604020202020204" pitchFamily="34" charset="0"/>
              <a:cs typeface="Times New Roman" panose="02020603050405020304" pitchFamily="18" charset="0"/>
            </a:endParaRPr>
          </a:p>
          <a:p>
            <a:r>
              <a:rPr lang="en-GB" altLang="zh-CN" sz="1800" b="1" dirty="0">
                <a:effectLst/>
                <a:latin typeface="Arial" panose="020B0604020202020204" pitchFamily="34" charset="0"/>
                <a:ea typeface="Times New Roman" panose="02020603050405020304" pitchFamily="18" charset="0"/>
                <a:cs typeface="Times New Roman" panose="02020603050405020304" pitchFamily="18" charset="0"/>
              </a:rPr>
              <a:t>Wuhan, China, Apr 7-11, 2025</a:t>
            </a:r>
            <a:endParaRPr lang="zh-CN" altLang="en-US" dirty="0"/>
          </a:p>
        </p:txBody>
      </p:sp>
    </p:spTree>
    <p:extLst>
      <p:ext uri="{BB962C8B-B14F-4D97-AF65-F5344CB8AC3E}">
        <p14:creationId xmlns:p14="http://schemas.microsoft.com/office/powerpoint/2010/main" val="34811472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7CB1F-ABE0-4722-A939-C9456386E388}"/>
              </a:ext>
            </a:extLst>
          </p:cNvPr>
          <p:cNvSpPr>
            <a:spLocks noGrp="1"/>
          </p:cNvSpPr>
          <p:nvPr>
            <p:ph type="title"/>
          </p:nvPr>
        </p:nvSpPr>
        <p:spPr/>
        <p:txBody>
          <a:bodyPr/>
          <a:lstStyle/>
          <a:p>
            <a:r>
              <a:rPr lang="en-US" altLang="zh-CN" dirty="0"/>
              <a:t>Background</a:t>
            </a:r>
            <a:endParaRPr lang="zh-CN" altLang="en-US" dirty="0"/>
          </a:p>
        </p:txBody>
      </p:sp>
      <p:sp>
        <p:nvSpPr>
          <p:cNvPr id="3" name="Content Placeholder 2">
            <a:extLst>
              <a:ext uri="{FF2B5EF4-FFF2-40B4-BE49-F238E27FC236}">
                <a16:creationId xmlns:a16="http://schemas.microsoft.com/office/drawing/2014/main" id="{7D8054F2-595E-4F8B-BF72-432A3987417F}"/>
              </a:ext>
            </a:extLst>
          </p:cNvPr>
          <p:cNvSpPr>
            <a:spLocks noGrp="1"/>
          </p:cNvSpPr>
          <p:nvPr>
            <p:ph idx="1"/>
          </p:nvPr>
        </p:nvSpPr>
        <p:spPr>
          <a:xfrm>
            <a:off x="187910" y="5521910"/>
            <a:ext cx="11816179" cy="1219540"/>
          </a:xfrm>
        </p:spPr>
        <p:txBody>
          <a:bodyPr>
            <a:normAutofit fontScale="62500" lnSpcReduction="20000"/>
          </a:bodyPr>
          <a:lstStyle/>
          <a:p>
            <a:r>
              <a:rPr lang="en-US" altLang="zh-CN" dirty="0"/>
              <a:t>Observation 1: RAN1 agreed that Type-1 CG PUSCH in Mode-B for carrying the UE initiated beam report does not carry UL-SCH (i.e. MAC PDU). Whether the PUSCH for Mode-A can carry UL-SCH has not been discussed yet.</a:t>
            </a:r>
          </a:p>
          <a:p>
            <a:r>
              <a:rPr lang="en-US" altLang="zh-CN" dirty="0"/>
              <a:t>Observation 2: In TS 38.321, if UCI multiplexing is required for PUSCH or aperiodic CSI is triggered, the MAC needs to generate MAC PDU for both CG and DG, as requested by RAN1. The MAC specification needs to be clarified to align with the RAN1 agreement.</a:t>
            </a:r>
            <a:endParaRPr lang="zh-CN" altLang="en-US" dirty="0"/>
          </a:p>
        </p:txBody>
      </p:sp>
      <p:pic>
        <p:nvPicPr>
          <p:cNvPr id="5" name="Picture 4">
            <a:extLst>
              <a:ext uri="{FF2B5EF4-FFF2-40B4-BE49-F238E27FC236}">
                <a16:creationId xmlns:a16="http://schemas.microsoft.com/office/drawing/2014/main" id="{7304A743-5FAD-4570-8B17-564E61522D95}"/>
              </a:ext>
            </a:extLst>
          </p:cNvPr>
          <p:cNvPicPr>
            <a:picLocks noChangeAspect="1"/>
          </p:cNvPicPr>
          <p:nvPr/>
        </p:nvPicPr>
        <p:blipFill>
          <a:blip r:embed="rId2"/>
          <a:stretch>
            <a:fillRect/>
          </a:stretch>
        </p:blipFill>
        <p:spPr>
          <a:xfrm>
            <a:off x="290647" y="1690688"/>
            <a:ext cx="5289804" cy="2409444"/>
          </a:xfrm>
          <a:prstGeom prst="rect">
            <a:avLst/>
          </a:prstGeom>
        </p:spPr>
      </p:pic>
      <p:pic>
        <p:nvPicPr>
          <p:cNvPr id="9" name="Picture 8">
            <a:extLst>
              <a:ext uri="{FF2B5EF4-FFF2-40B4-BE49-F238E27FC236}">
                <a16:creationId xmlns:a16="http://schemas.microsoft.com/office/drawing/2014/main" id="{E3186199-4F43-4B0A-9CB8-9173CF714D16}"/>
              </a:ext>
            </a:extLst>
          </p:cNvPr>
          <p:cNvPicPr>
            <a:picLocks noChangeAspect="1"/>
          </p:cNvPicPr>
          <p:nvPr/>
        </p:nvPicPr>
        <p:blipFill>
          <a:blip r:embed="rId3"/>
          <a:stretch>
            <a:fillRect/>
          </a:stretch>
        </p:blipFill>
        <p:spPr>
          <a:xfrm>
            <a:off x="6294407" y="0"/>
            <a:ext cx="5184419" cy="5475375"/>
          </a:xfrm>
          <a:prstGeom prst="rect">
            <a:avLst/>
          </a:prstGeom>
        </p:spPr>
      </p:pic>
    </p:spTree>
    <p:extLst>
      <p:ext uri="{BB962C8B-B14F-4D97-AF65-F5344CB8AC3E}">
        <p14:creationId xmlns:p14="http://schemas.microsoft.com/office/powerpoint/2010/main" val="15960464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635A67-C0EA-4B48-A850-ADBC9AC61A3F}"/>
              </a:ext>
            </a:extLst>
          </p:cNvPr>
          <p:cNvSpPr>
            <a:spLocks noGrp="1"/>
          </p:cNvSpPr>
          <p:nvPr>
            <p:ph type="title"/>
          </p:nvPr>
        </p:nvSpPr>
        <p:spPr/>
        <p:txBody>
          <a:bodyPr/>
          <a:lstStyle/>
          <a:p>
            <a:r>
              <a:rPr lang="en-US" altLang="zh-CN" b="1" dirty="0"/>
              <a:t>Way forward</a:t>
            </a:r>
            <a:endParaRPr lang="zh-CN" altLang="en-US" b="1" dirty="0"/>
          </a:p>
        </p:txBody>
      </p:sp>
      <p:sp>
        <p:nvSpPr>
          <p:cNvPr id="3" name="Content Placeholder 2">
            <a:extLst>
              <a:ext uri="{FF2B5EF4-FFF2-40B4-BE49-F238E27FC236}">
                <a16:creationId xmlns:a16="http://schemas.microsoft.com/office/drawing/2014/main" id="{129A0E1A-DFDE-48FE-801F-672599E10A18}"/>
              </a:ext>
            </a:extLst>
          </p:cNvPr>
          <p:cNvSpPr>
            <a:spLocks noGrp="1"/>
          </p:cNvSpPr>
          <p:nvPr>
            <p:ph idx="1"/>
          </p:nvPr>
        </p:nvSpPr>
        <p:spPr/>
        <p:txBody>
          <a:bodyPr/>
          <a:lstStyle/>
          <a:p>
            <a:r>
              <a:rPr lang="en-US" altLang="zh-CN" b="1" dirty="0"/>
              <a:t>Proposal: Confirm the following RAN2 understandings:</a:t>
            </a:r>
          </a:p>
          <a:p>
            <a:pPr lvl="1"/>
            <a:r>
              <a:rPr lang="en-US" altLang="zh-CN" b="1" dirty="0"/>
              <a:t>The CG type-1 PUSCH carrying the beam report of Mode-B does not carry MAC PDU (i.e. UL-SCH).</a:t>
            </a:r>
          </a:p>
          <a:p>
            <a:pPr lvl="1"/>
            <a:r>
              <a:rPr lang="en-US" altLang="zh-CN" b="1" dirty="0"/>
              <a:t>The DG PUSCH carrying the beam report of Mode-A carries MAC PDU (i.e. UL-SCH) as legacy. </a:t>
            </a:r>
          </a:p>
        </p:txBody>
      </p:sp>
    </p:spTree>
    <p:extLst>
      <p:ext uri="{BB962C8B-B14F-4D97-AF65-F5344CB8AC3E}">
        <p14:creationId xmlns:p14="http://schemas.microsoft.com/office/powerpoint/2010/main" val="5912471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67</TotalTime>
  <Words>201</Words>
  <Application>Microsoft Office PowerPoint</Application>
  <PresentationFormat>Widescreen</PresentationFormat>
  <Paragraphs>11</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等线</vt:lpstr>
      <vt:lpstr>等线 Light</vt:lpstr>
      <vt:lpstr>Arial</vt:lpstr>
      <vt:lpstr>Office Theme</vt:lpstr>
      <vt:lpstr>Way forward on the uplink grant used for UEIBR</vt:lpstr>
      <vt:lpstr>Background</vt:lpstr>
      <vt:lpstr>Way forward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froward on the uplink grant used for UEIBR</dc:title>
  <dc:creator>OPPO - Yumin</dc:creator>
  <cp:lastModifiedBy>OPPO - Yumin</cp:lastModifiedBy>
  <cp:revision>39</cp:revision>
  <dcterms:created xsi:type="dcterms:W3CDTF">2025-04-08T03:12:37Z</dcterms:created>
  <dcterms:modified xsi:type="dcterms:W3CDTF">2025-04-09T08:14:23Z</dcterms:modified>
</cp:coreProperties>
</file>