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57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FB713C-5E63-78C3-A1B7-E7B8C85F6C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9BDE1C8-3BCF-7B91-6865-35768C9A50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E8AE1F-4CD0-DEA2-F76A-34E88BD4AA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63ED6-6955-2345-A218-AC03E25B4602}" type="datetimeFigureOut">
              <a:rPr lang="en-US" smtClean="0"/>
              <a:t>10/11/23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E4F090-79D2-1EF6-F1D7-6784AB0CB6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8F8254-B211-8B03-8A2E-6644EE6CC6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EC66C-5CDA-3D48-8352-C58500196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982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2A6008-2E4C-7031-0D80-6EB8EDACF5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B8BA59C-DCB6-15F3-BCE0-576FC140B1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95BF4E-3205-F4A5-70D1-927786B0EE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63ED6-6955-2345-A218-AC03E25B4602}" type="datetimeFigureOut">
              <a:rPr lang="en-US" smtClean="0"/>
              <a:t>10/11/23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72051D-FE18-CEEA-E5ED-9C641A6B7A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9F3CCE-4891-D8CB-ED76-8A4271EBF1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EC66C-5CDA-3D48-8352-C58500196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202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2552E1A-A327-EA06-5B54-3295D201883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91CA05-3B9B-CEE0-89A0-E35F665189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13B58A-E95A-386B-DD3D-667E43C836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63ED6-6955-2345-A218-AC03E25B4602}" type="datetimeFigureOut">
              <a:rPr lang="en-US" smtClean="0"/>
              <a:t>10/11/23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51DA94-9850-686C-377B-86432B74D8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F6F5A8-CEAC-9103-1C40-01DDD7D42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EC66C-5CDA-3D48-8352-C58500196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3422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03BBE7-0AB8-EA74-C576-4FB46401E6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66ABF1-6B32-E05C-D9F2-BB83AD601D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7D6569-B8F7-C92C-6578-406183B6EA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63ED6-6955-2345-A218-AC03E25B4602}" type="datetimeFigureOut">
              <a:rPr lang="en-US" smtClean="0"/>
              <a:t>10/11/23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2A8ECC-DC7A-4A14-A21A-C120CE79FB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C90F1E-06E8-F358-F1B7-C2D662B380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EC66C-5CDA-3D48-8352-C58500196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1258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F7A78-954E-81BB-DBDD-6D30369C5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936572-3875-8882-C6BD-D1EFAA0877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FB51AE-9DFC-C8C3-3043-E1714BFD35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63ED6-6955-2345-A218-AC03E25B4602}" type="datetimeFigureOut">
              <a:rPr lang="en-US" smtClean="0"/>
              <a:t>10/11/23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F671AB-1387-AA3D-7DB7-FE9C4B08A5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D836B7-EF35-E2D6-FFD7-C421D53C39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EC66C-5CDA-3D48-8352-C58500196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1920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085E3B-0C28-BE3D-16AE-B14220208A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D86966-657E-F581-A436-91B3F72F15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07DD8B-98D5-FB56-2FD5-34D44167FE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C3A1A1-1300-06E2-5927-5C9ADC309B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63ED6-6955-2345-A218-AC03E25B4602}" type="datetimeFigureOut">
              <a:rPr lang="en-US" smtClean="0"/>
              <a:t>10/11/23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71AE20-4B64-6374-60F6-088843B831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93855C-2D15-4512-FA72-E1EB79DEC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EC66C-5CDA-3D48-8352-C58500196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409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99D0C1-2C79-25E7-E8C2-CE72E6C6D7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B99D2E-BF79-BAFE-345C-84E5C1ABF4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9DD7878-1CCB-7B54-6A19-71044B4230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0C31A7-3614-F5DB-0273-8571C52DB1A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5261BE9-9508-3710-5F58-109DE1CBEF9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DDD8CE-906F-D44F-FD27-4A36348AC0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63ED6-6955-2345-A218-AC03E25B4602}" type="datetimeFigureOut">
              <a:rPr lang="en-US" smtClean="0"/>
              <a:t>10/11/23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5B9A961-9B37-7E86-BFFA-7B26F20FDB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B5A14A-B3CE-C05C-B8DF-0BA1A5F92D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EC66C-5CDA-3D48-8352-C58500196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494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0BF4E0-72E6-D8CC-386E-24533697DD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2F33450-B7A6-D815-C7D5-729BB5F661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63ED6-6955-2345-A218-AC03E25B4602}" type="datetimeFigureOut">
              <a:rPr lang="en-US" smtClean="0"/>
              <a:t>10/11/23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7366F9-006C-9F1C-B75D-EFAF44A14D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38C5FFF-5F2E-FE16-DBBE-FBD9AE09A8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EC66C-5CDA-3D48-8352-C58500196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4665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4C6F2E8-5F1F-A270-0C57-397AE351E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63ED6-6955-2345-A218-AC03E25B4602}" type="datetimeFigureOut">
              <a:rPr lang="en-US" smtClean="0"/>
              <a:t>10/11/23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84087A2-05D3-96E1-2863-58A5F6AD4D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99C569-D320-07F2-D804-A8867F2CB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EC66C-5CDA-3D48-8352-C58500196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8485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154DC8-C2D6-A6B1-9221-484DBACEE8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4E43CB-594D-EA3A-D84C-A43B353A9A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FAF3CA-F3F7-CFF6-4420-E79EC67CF2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D3E83A-ECCF-68F3-87EE-02051D889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63ED6-6955-2345-A218-AC03E25B4602}" type="datetimeFigureOut">
              <a:rPr lang="en-US" smtClean="0"/>
              <a:t>10/11/23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DC32AC-6092-C246-5CEC-A1324DC152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A9316A-0C3C-A4C0-143E-28401255F2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EC66C-5CDA-3D48-8352-C58500196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3792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2864AD-E4FB-8B44-5A24-7F508BA49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8BBE3AC-00D6-B124-50E5-BEA40269F51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37DD76E-D9CB-E0A4-93FB-CD182F15FB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05CE1-2792-6DA9-EDB6-F2AB107688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63ED6-6955-2345-A218-AC03E25B4602}" type="datetimeFigureOut">
              <a:rPr lang="en-US" smtClean="0"/>
              <a:t>10/11/23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A45B7B-384F-23A6-8099-D58BFD856A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B9AAB4-2B1F-6D14-DE87-2DB65FC1DA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EC66C-5CDA-3D48-8352-C58500196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9024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AA3942E-61C2-6F8D-4920-3AF4DC8F75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D94E21-75D4-6C48-7495-69EBB090C5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A0D169-A692-990A-9BEF-0982629B8C9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63ED6-6955-2345-A218-AC03E25B4602}" type="datetimeFigureOut">
              <a:rPr lang="en-US" smtClean="0"/>
              <a:t>10/11/23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DC12D1-245B-5DD6-D6B9-C1EA62B1EE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AB5F8D-B863-1DBD-AFDD-DA8FF8CD8C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2EC66C-5CDA-3D48-8352-C58500196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066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E75AC3-3FC1-89A7-D2F9-E908D1820B9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Offlien-110 Summary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79BAE2-B8E4-38E0-5B1E-4E1B745E36B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Apple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DE3AE49-172A-6D1B-A57E-EA3BF5C4119F}"/>
              </a:ext>
            </a:extLst>
          </p:cNvPr>
          <p:cNvSpPr txBox="1"/>
          <p:nvPr/>
        </p:nvSpPr>
        <p:spPr>
          <a:xfrm>
            <a:off x="8628993" y="977462"/>
            <a:ext cx="27002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R2-2311503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3804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953E67-10BC-5737-1D45-6235EB9AD2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 of Issue 1 in R2-2310355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4309E9-0B1C-C3C1-8223-A92CCD4A4F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For the 2nd reject of the SL-DRX configuration from RX UE, whether the TX UE need trigger SUI report to </a:t>
            </a:r>
            <a:r>
              <a:rPr lang="en-US" dirty="0" err="1"/>
              <a:t>gNB</a:t>
            </a:r>
            <a:r>
              <a:rPr lang="en-US" dirty="0"/>
              <a:t>?</a:t>
            </a:r>
          </a:p>
          <a:p>
            <a:pPr lvl="1"/>
            <a:r>
              <a:rPr lang="en-US" dirty="0"/>
              <a:t>Majority company view is that TX UE need trigger SUI to report DRX reject. </a:t>
            </a:r>
          </a:p>
          <a:p>
            <a:pPr lvl="1"/>
            <a:r>
              <a:rPr lang="en-US" dirty="0"/>
              <a:t>“</a:t>
            </a:r>
            <a:r>
              <a:rPr lang="en-US" i="1" dirty="0" err="1"/>
              <a:t>sl-FailureList</a:t>
            </a:r>
            <a:r>
              <a:rPr lang="en-US" i="1" dirty="0"/>
              <a:t> </a:t>
            </a:r>
            <a:r>
              <a:rPr lang="en-US" dirty="0"/>
              <a:t>has changed since the last transmission of the </a:t>
            </a:r>
            <a:r>
              <a:rPr lang="en-US" dirty="0" err="1"/>
              <a:t>SidelinkUEInformationNR</a:t>
            </a:r>
            <a:r>
              <a:rPr lang="en-US" dirty="0"/>
              <a:t> message” triggering condition in 5.8.3.2 may need to be clarified </a:t>
            </a:r>
          </a:p>
          <a:p>
            <a:pPr lvl="1"/>
            <a:r>
              <a:rPr lang="en-US" dirty="0"/>
              <a:t> how to to clarify the above can be discussed based on company CR next meeting.</a:t>
            </a:r>
          </a:p>
          <a:p>
            <a:endParaRPr lang="en-US" dirty="0"/>
          </a:p>
          <a:p>
            <a:r>
              <a:rPr lang="en-US" b="1" dirty="0"/>
              <a:t>Proposal 1: TX UE is allowed to initiate SUI to report every new reject of SL-DRX to </a:t>
            </a:r>
            <a:r>
              <a:rPr lang="en-US" b="1" dirty="0" err="1"/>
              <a:t>gNB</a:t>
            </a:r>
            <a:r>
              <a:rPr lang="en-US" b="1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0676281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953E67-10BC-5737-1D45-6235EB9AD2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 of Issue 2 of R2-2310355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4309E9-0B1C-C3C1-8223-A92CCD4A4F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When SL-DRX reject indication is included in </a:t>
            </a:r>
            <a:r>
              <a:rPr lang="en-US" i="1" dirty="0" err="1"/>
              <a:t>sl-FailureList</a:t>
            </a:r>
            <a:r>
              <a:rPr lang="en-US" dirty="0"/>
              <a:t> in the SUI triggered for other reasons, how </a:t>
            </a:r>
            <a:r>
              <a:rPr lang="en-US" dirty="0" err="1"/>
              <a:t>gNB</a:t>
            </a:r>
            <a:r>
              <a:rPr lang="en-US" dirty="0"/>
              <a:t> to handle it correctly (i.e., understand this is a duplicated report of old reject rather than a new reject?)</a:t>
            </a:r>
          </a:p>
          <a:p>
            <a:pPr lvl="1"/>
            <a:r>
              <a:rPr lang="en-US" dirty="0"/>
              <a:t>company view is that </a:t>
            </a:r>
            <a:r>
              <a:rPr lang="en-US" dirty="0" err="1"/>
              <a:t>gNB</a:t>
            </a:r>
            <a:r>
              <a:rPr lang="en-US" dirty="0"/>
              <a:t> could understand this is an old DRX reject if other parts of SUI message has been changed.</a:t>
            </a:r>
          </a:p>
          <a:p>
            <a:pPr lvl="1"/>
            <a:r>
              <a:rPr lang="en-US" dirty="0"/>
              <a:t>For the case when both DRX reject and other trigger(s) occur simultaneously to trigger UE to send SUI, </a:t>
            </a:r>
            <a:r>
              <a:rPr lang="en-US" dirty="0" err="1"/>
              <a:t>gNB</a:t>
            </a:r>
            <a:r>
              <a:rPr lang="en-US" dirty="0"/>
              <a:t> may rely on other means (e.g., whether a new SL-DRX has been configured, timing of SUI report, etc.)</a:t>
            </a:r>
          </a:p>
          <a:p>
            <a:pPr lvl="1"/>
            <a:r>
              <a:rPr lang="en-US" dirty="0"/>
              <a:t>No spec change is expected for Issue 2.</a:t>
            </a:r>
          </a:p>
          <a:p>
            <a:endParaRPr lang="en-US" dirty="0"/>
          </a:p>
          <a:p>
            <a:r>
              <a:rPr lang="en-US" b="1" dirty="0"/>
              <a:t>Proposal 2: For SL-DRX reject included in SUI message triggered by other conditions, up to </a:t>
            </a:r>
            <a:r>
              <a:rPr lang="en-US" b="1" dirty="0" err="1"/>
              <a:t>gNB</a:t>
            </a:r>
            <a:r>
              <a:rPr lang="en-US" b="1" dirty="0"/>
              <a:t> implementation to decide how to handle. No spec impact is foreseen.</a:t>
            </a:r>
          </a:p>
        </p:txBody>
      </p:sp>
    </p:spTree>
    <p:extLst>
      <p:ext uri="{BB962C8B-B14F-4D97-AF65-F5344CB8AC3E}">
        <p14:creationId xmlns:p14="http://schemas.microsoft.com/office/powerpoint/2010/main" val="12625635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953E67-10BC-5737-1D45-6235EB9AD2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4309E9-0B1C-C3C1-8223-A92CCD4A4F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Proposal 1: TX UE is allowed to initiate SUI to report every new reject of SL-DRX to </a:t>
            </a:r>
            <a:r>
              <a:rPr lang="en-US" b="1" dirty="0" err="1"/>
              <a:t>gNB</a:t>
            </a:r>
            <a:r>
              <a:rPr lang="en-US" b="1" dirty="0"/>
              <a:t>. </a:t>
            </a:r>
          </a:p>
          <a:p>
            <a:endParaRPr lang="en-US" dirty="0"/>
          </a:p>
          <a:p>
            <a:r>
              <a:rPr lang="en-US" b="1" dirty="0"/>
              <a:t>Proposal 2: For SL-DRX reject included in SUI message triggered by other conditions, up to </a:t>
            </a:r>
            <a:r>
              <a:rPr lang="en-US" b="1" dirty="0" err="1"/>
              <a:t>gNB</a:t>
            </a:r>
            <a:r>
              <a:rPr lang="en-US" b="1" dirty="0"/>
              <a:t> implementation to decide how to handle. </a:t>
            </a:r>
            <a:r>
              <a:rPr lang="en-US" b="1"/>
              <a:t>No spec impact is foreseen..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1556282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318</Words>
  <Application>Microsoft Macintosh PowerPoint</Application>
  <PresentationFormat>Widescreen</PresentationFormat>
  <Paragraphs>21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Offlien-110 Summary</vt:lpstr>
      <vt:lpstr>Discussion of Issue 1 in R2-2310355</vt:lpstr>
      <vt:lpstr>Discussion of Issue 2 of R2-2310355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Offlien-110 Summary</dc:title>
  <dc:creator>Apple - Zhibin Wu</dc:creator>
  <cp:lastModifiedBy>Apple - Zhibin Wu</cp:lastModifiedBy>
  <cp:revision>2</cp:revision>
  <dcterms:created xsi:type="dcterms:W3CDTF">2023-10-10T08:04:09Z</dcterms:created>
  <dcterms:modified xsi:type="dcterms:W3CDTF">2023-10-11T13:06:28Z</dcterms:modified>
</cp:coreProperties>
</file>