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NB-PRACH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Vodafone, </a:t>
            </a:r>
            <a:r>
              <a:rPr lang="en-US" dirty="0" smtClean="0">
                <a:solidFill>
                  <a:schemeClr val="tx1"/>
                </a:solidFill>
              </a:rPr>
              <a:t>CMCC</a:t>
            </a:r>
            <a:r>
              <a:rPr lang="en-US" dirty="0" smtClean="0">
                <a:solidFill>
                  <a:schemeClr val="tx1"/>
                </a:solidFill>
              </a:rPr>
              <a:t>, TELECOM ITALIA </a:t>
            </a:r>
            <a:r>
              <a:rPr lang="en-US" dirty="0" err="1" smtClean="0">
                <a:solidFill>
                  <a:schemeClr val="tx1"/>
                </a:solidFill>
              </a:rPr>
              <a:t>S.p.A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R1-160225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2500" dirty="0" smtClean="0"/>
              <a:t>There is no association between NB-PRACH time/frequency/code resources and UE support of single-tone and/or multi-tone transmissions</a:t>
            </a:r>
          </a:p>
          <a:p>
            <a:pPr lvl="1"/>
            <a:endParaRPr lang="zh-CN" altLang="zh-CN" sz="21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3410</TotalTime>
  <Words>51</Words>
  <Application>Microsoft Office PowerPoint</Application>
  <PresentationFormat>全屏显示(4:3)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NB-PRACH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z00133227</cp:lastModifiedBy>
  <cp:revision>217</cp:revision>
  <dcterms:created xsi:type="dcterms:W3CDTF">2015-04-22T00:12:23Z</dcterms:created>
  <dcterms:modified xsi:type="dcterms:W3CDTF">2016-01-20T13:55:51Z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(3)icyRx1Sk6JinErwajJNcDbu8u4HMSMQRsUqDc5VanuNMmFlsMvgk2fEJKl5ZuljDWsepMd5Z
kFWpGtppT232pTEkF3HdkaO1Vc6AdFCOA27/lu4d6GI2JaJwAT6IbhhgdzkuA6wayvicKlAA
T1QPRJ6eQh3Ta9Jld3Cha9suVB1qhzQQIn3u1D9GW9N3T5DVVCfSrgRwOOT8iQ7JpWAOPypv
CnB5ynPKh1mPLWbb++</vt:lpwstr>
  </property>
  <property fmtid="{D5CDD505-2E9C-101B-9397-08002B2CF9AE}" pid="4" name="_new_ms_pID_725431">
    <vt:lpwstr>ke7/VZu4D91t20bs7gaT/CBmaxOkKvQRiU/2+DiD2WridwxCL5xeF/
THXeRGhW56HVV7e+ZHHgcbkNLdxX3xscY3NWooqBcJdl7isIPDYzXD9PR2pXvk6iLgCmzwAA
4jZX53SvD1bjbrYAMxOZa6tDoqH17ROGRcfnvQX5j4J0eCgvKWPhwPHsSuuvwZ6VCBES0s7r
KC/4CDyR3LkaH2FADr5Er8Z9kXH1W5TjHJJB</vt:lpwstr>
  </property>
  <property fmtid="{D5CDD505-2E9C-101B-9397-08002B2CF9AE}" pid="5" name="_new_ms_pID_725432">
    <vt:lpwstr>QMZ/0wfrT6IRQ29tbd+4Nd5IITCtUMioMu5H
KDP/3vKWSaOqQIBIzY2PIS+oI4e4iXC3s0OIM+46Vfcs3jURjzU3sH7zTDkfXhiAZrkcguyR
43YKonikenh0HMxewOL5QvFpRq1u9RNqithmMd12ktVVw0AEnsJkv+/oRxgwIBGXAhVRUBoQ
I/KlCG2ICLUYsB+JP2hnp9E40d609J7f7/A=</vt:lpwstr>
  </property>
  <property fmtid="{D5CDD505-2E9C-101B-9397-08002B2CF9AE}" pid="6" name="_new_ms_pID_725433">
    <vt:lpwstr>Hp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1453296621</vt:lpwstr>
  </property>
</Properties>
</file>