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9" autoAdjust="0"/>
    <p:restoredTop sz="95179" autoAdjust="0"/>
  </p:normalViewPr>
  <p:slideViewPr>
    <p:cSldViewPr snapToGrid="0">
      <p:cViewPr varScale="1">
        <p:scale>
          <a:sx n="79" d="100"/>
          <a:sy n="79" d="100"/>
        </p:scale>
        <p:origin x="12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302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96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67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2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61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3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01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98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65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10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4BDF3-104E-4966-84E0-3CBE7C1916DE}" type="datetimeFigureOut">
              <a:rPr lang="zh-CN" altLang="en-US" smtClean="0"/>
              <a:pPr/>
              <a:t>2017/12/1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83510-2893-41BB-81D4-52D4D839EA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1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NZP CSI-RS for interference measurement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058656" cy="165576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Huawei, HiSilicon, Ericsson</a:t>
            </a:r>
            <a:r>
              <a:rPr lang="en-US" altLang="zh-CN" sz="2800" dirty="0"/>
              <a:t>, </a:t>
            </a:r>
            <a:r>
              <a:rPr lang="en-US" altLang="zh-CN" sz="2800" dirty="0" err="1" smtClean="0"/>
              <a:t>Tejas</a:t>
            </a:r>
            <a:r>
              <a:rPr lang="en-US" altLang="zh-CN" sz="2800" dirty="0" smtClean="0"/>
              <a:t> Network, III, </a:t>
            </a:r>
            <a:r>
              <a:rPr lang="en-US" altLang="zh-CN" sz="2800" dirty="0"/>
              <a:t>Deutsche </a:t>
            </a:r>
            <a:r>
              <a:rPr lang="en-US" altLang="zh-CN" sz="2800" dirty="0" smtClean="0"/>
              <a:t>Telekom, IITH, KDDI, Softbank, </a:t>
            </a:r>
            <a:r>
              <a:rPr lang="en-US" altLang="zh-CN" sz="2800" dirty="0" err="1" smtClean="0"/>
              <a:t>CEWiT</a:t>
            </a:r>
            <a:r>
              <a:rPr lang="en-US" altLang="zh-CN" sz="2800" dirty="0" smtClean="0"/>
              <a:t>, IITM, China Unicom, Spreadtrum, Qualcomm, Intel, ZTE, </a:t>
            </a:r>
            <a:r>
              <a:rPr lang="en-US" altLang="zh-CN" sz="2800" dirty="0" err="1" smtClean="0"/>
              <a:t>Sanechips</a:t>
            </a:r>
            <a:r>
              <a:rPr lang="en-US" altLang="zh-CN" sz="2800" dirty="0" smtClean="0"/>
              <a:t>, OPPO, Sharp</a:t>
            </a:r>
            <a:endParaRPr lang="zh-CN" altLang="en-US" sz="280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445008" y="76108"/>
            <a:ext cx="1130198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/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3GPP TSG RAN WG1 Meeting #91	                                                             </a:t>
            </a:r>
            <a:r>
              <a:rPr lang="en-US" altLang="zh-CN" sz="2400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R1-1721529</a:t>
            </a:r>
            <a:endParaRPr lang="en-US" altLang="zh-CN" sz="2400" dirty="0"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Reno, USA, November 27th - December 1st, 2017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lang="en-US" altLang="zh-CN" sz="2400" dirty="0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AI: 7.2.2.1</a:t>
            </a:r>
            <a:endParaRPr kumimoji="0" lang="en-US" altLang="zh-CN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413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592" y="125246"/>
            <a:ext cx="10515600" cy="54864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dirty="0" smtClean="0"/>
              <a:t>Proposals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445" y="623455"/>
            <a:ext cx="11837322" cy="6018414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Support UE CSI acquisition where:</a:t>
            </a:r>
          </a:p>
          <a:p>
            <a:pPr lvl="1"/>
            <a:r>
              <a:rPr lang="en-US" altLang="zh-CN" sz="2800" dirty="0" smtClean="0"/>
              <a:t>On a NZP CSI-RS resource for channel measurement, UE assumes</a:t>
            </a:r>
            <a:endParaRPr lang="zh-CN" altLang="zh-CN" sz="2800" dirty="0" smtClean="0"/>
          </a:p>
          <a:p>
            <a:pPr lvl="2"/>
            <a:r>
              <a:rPr lang="en-US" sz="2400" dirty="0" smtClean="0"/>
              <a:t>Each port corresponds to a PDSCH transmission layer if no PMI or RI is reported</a:t>
            </a:r>
            <a:endParaRPr lang="en-US" altLang="zh-CN" sz="2400" dirty="0" smtClean="0"/>
          </a:p>
          <a:p>
            <a:pPr lvl="1"/>
            <a:r>
              <a:rPr lang="en-US" altLang="zh-CN" sz="2800" dirty="0" smtClean="0"/>
              <a:t>On a NZP CSI-RS resource for interference measurement, UE assumes </a:t>
            </a:r>
            <a:endParaRPr lang="zh-CN" altLang="zh-CN" sz="2800" dirty="0" smtClean="0"/>
          </a:p>
          <a:p>
            <a:pPr lvl="2"/>
            <a:r>
              <a:rPr lang="en-US" sz="2400" dirty="0" smtClean="0"/>
              <a:t>Each port corresponds to an interference transmission layer</a:t>
            </a:r>
            <a:endParaRPr lang="en-US" altLang="zh-CN" sz="2400" dirty="0" smtClean="0"/>
          </a:p>
          <a:p>
            <a:pPr lvl="1"/>
            <a:r>
              <a:rPr lang="en-US" altLang="zh-CN" sz="2800" dirty="0" smtClean="0"/>
              <a:t>On REs of CMR and ZP/NZP-based IMR, UE assumes</a:t>
            </a:r>
          </a:p>
          <a:p>
            <a:pPr lvl="2"/>
            <a:r>
              <a:rPr lang="en-US" altLang="zh-CN" sz="2400" dirty="0" smtClean="0"/>
              <a:t>Other interference signal may present</a:t>
            </a:r>
          </a:p>
          <a:p>
            <a:pPr lvl="1"/>
            <a:r>
              <a:rPr lang="en-US" altLang="zh-CN" sz="2800" dirty="0" smtClean="0"/>
              <a:t>UE performs accumulation of interference estimated on the following</a:t>
            </a:r>
          </a:p>
          <a:p>
            <a:pPr lvl="2"/>
            <a:r>
              <a:rPr lang="en-US" altLang="zh-CN" sz="2400" dirty="0" smtClean="0"/>
              <a:t>All interference layers on NZP IMR(s) taking into account the associated Pc power boosting; and</a:t>
            </a:r>
          </a:p>
          <a:p>
            <a:pPr lvl="2"/>
            <a:r>
              <a:rPr lang="en-US" altLang="zh-CN" sz="2400" dirty="0" smtClean="0"/>
              <a:t>Other </a:t>
            </a:r>
            <a:r>
              <a:rPr lang="en-US" altLang="zh-CN" sz="2400" dirty="0"/>
              <a:t>interference signal on </a:t>
            </a:r>
            <a:r>
              <a:rPr lang="en-US" altLang="zh-CN" sz="2400" dirty="0" smtClean="0"/>
              <a:t>REs of CMR/IMR </a:t>
            </a:r>
          </a:p>
          <a:p>
            <a:pPr lvl="2"/>
            <a:r>
              <a:rPr lang="en-US" altLang="zh-CN" sz="2400" dirty="0" smtClean="0"/>
              <a:t> Notes: this does not mandate specific UE implementation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577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3407</TotalTime>
  <Words>162</Words>
  <Application>Microsoft Office PowerPoint</Application>
  <PresentationFormat>宽屏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Times New Roman</vt:lpstr>
      <vt:lpstr>Office Theme</vt:lpstr>
      <vt:lpstr>NZP CSI-RS for interference measurement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NZP summary</dc:title>
  <dc:creator>jialing liu</dc:creator>
  <cp:lastModifiedBy>Zhangleiming (Roger)</cp:lastModifiedBy>
  <cp:revision>94</cp:revision>
  <dcterms:created xsi:type="dcterms:W3CDTF">2017-11-21T20:18:17Z</dcterms:created>
  <dcterms:modified xsi:type="dcterms:W3CDTF">2017-11-30T23:35:52Z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(3)SA2x00PAKSgVfFYDL6CyxyBET3rhRr22lLRLBiX9s4vRVQ0Os5TA70nbFKqOPIQztq1YACd+
J6YgBR6bSyWmgCdbejeRSGCf78QtUIXXVpg2UsCwL1mCyN9kmq2RYtKdpbzNghU3WFmSEUxD
JZ2si+SYmg65KZm2KrgHjWSLuoZvkqCI57LoPKwWPaPQJG5rbdGvm9U4VK4UUORna6/U16Fy
U31DnCLrd7hXitx3de</vt:lpwstr>
  </property>
  <property fmtid="{D5CDD505-2E9C-101B-9397-08002B2CF9AE}" pid="3" name="_2015_ms_pID_7253431">
    <vt:lpwstr>KiyI9y8mztvWGPansxnok29mg+ahWeL8PbiDc4fMyI+PhnwOycpa3B
g17o3+Dq5LCO0Qen+OhKbGg6DNp+SDBCfoV/uQLzCPKrEnNJlhj/ZnGfLnXtgsUkGD+eQFaT
PuF1o5529ZO6X7hB/ZPA9nmpXyIjch7uHKqVXlzdiaCaUJlpn/Kzt42z6nJPQCf30o9kufyM
C6zmm3POXbyiF3qXUdtix3tYnAPD6XAAdHXk</vt:lpwstr>
  </property>
  <property fmtid="{D5CDD505-2E9C-101B-9397-08002B2CF9AE}" pid="4" name="_2015_ms_pID_7253432">
    <vt:lpwstr>Iw==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1511897021</vt:lpwstr>
  </property>
</Properties>
</file>