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118" autoAdjust="0"/>
  </p:normalViewPr>
  <p:slideViewPr>
    <p:cSldViewPr>
      <p:cViewPr varScale="1">
        <p:scale>
          <a:sx n="85" d="100"/>
          <a:sy n="85" d="100"/>
        </p:scale>
        <p:origin x="-15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8D5FE-97F7-466D-971C-7D17476556EC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CC272-EF1D-488E-AB52-F3C79ABF52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8D5FE-97F7-466D-971C-7D17476556EC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CC272-EF1D-488E-AB52-F3C79ABF52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8D5FE-97F7-466D-971C-7D17476556EC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CC272-EF1D-488E-AB52-F3C79ABF52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8D5FE-97F7-466D-971C-7D17476556EC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CC272-EF1D-488E-AB52-F3C79ABF52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8D5FE-97F7-466D-971C-7D17476556EC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CC272-EF1D-488E-AB52-F3C79ABF52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8D5FE-97F7-466D-971C-7D17476556EC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CC272-EF1D-488E-AB52-F3C79ABF52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8D5FE-97F7-466D-971C-7D17476556EC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CC272-EF1D-488E-AB52-F3C79ABF52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8D5FE-97F7-466D-971C-7D17476556EC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CC272-EF1D-488E-AB52-F3C79ABF52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8D5FE-97F7-466D-971C-7D17476556EC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CC272-EF1D-488E-AB52-F3C79ABF52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8D5FE-97F7-466D-971C-7D17476556EC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CC272-EF1D-488E-AB52-F3C79ABF52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8D5FE-97F7-466D-971C-7D17476556EC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CC272-EF1D-488E-AB52-F3C79ABF52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8D5FE-97F7-466D-971C-7D17476556EC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CC272-EF1D-488E-AB52-F3C79ABF52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further evaluation methodology for V2X </a:t>
            </a:r>
            <a:r>
              <a:rPr lang="en-US" altLang="zh-CN" dirty="0" err="1" smtClean="0"/>
              <a:t>sTTI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Huawei, </a:t>
            </a:r>
            <a:r>
              <a:rPr lang="en-US" altLang="zh-CN" dirty="0" err="1" smtClean="0"/>
              <a:t>Hisillicon</a:t>
            </a:r>
            <a:r>
              <a:rPr lang="en-US" altLang="zh-CN" smtClean="0"/>
              <a:t>, OPPO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#89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				</a:t>
            </a:r>
            <a:r>
              <a:rPr lang="en-GB" altLang="ko-KR" sz="1800" b="1" smtClean="0"/>
              <a:t>                  </a:t>
            </a:r>
            <a:r>
              <a:rPr lang="en-GB" sz="1800" b="1" smtClean="0"/>
              <a:t>R1-1709480</a:t>
            </a:r>
            <a:endParaRPr lang="en-GB" sz="1800" b="1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Hangzhou, P.R. China, </a:t>
            </a:r>
            <a:r>
              <a:rPr lang="ru-RU" altLang="ko-KR" sz="1800" b="1" dirty="0"/>
              <a:t>15</a:t>
            </a:r>
            <a:r>
              <a:rPr lang="en-US" altLang="ko-KR" sz="1800" b="1" baseline="30000" dirty="0" err="1"/>
              <a:t>th</a:t>
            </a:r>
            <a:r>
              <a:rPr lang="en-US" altLang="ko-KR" sz="1800" b="1" dirty="0"/>
              <a:t> – </a:t>
            </a:r>
            <a:r>
              <a:rPr lang="ru-RU" altLang="ko-KR" sz="1800" b="1" dirty="0"/>
              <a:t>19</a:t>
            </a:r>
            <a:r>
              <a:rPr lang="en-US" altLang="ko-KR" sz="1800" b="1" baseline="30000" dirty="0" err="1"/>
              <a:t>th</a:t>
            </a:r>
            <a:r>
              <a:rPr lang="en-US" altLang="ko-KR" sz="1800" b="1" dirty="0"/>
              <a:t> May, 2017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item – 6.2.3.3.1</a:t>
            </a:r>
            <a:endParaRPr lang="ko-KR" altLang="ko-KR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Time-selective interference of </a:t>
            </a:r>
            <a:r>
              <a:rPr lang="en-US" altLang="zh-CN" dirty="0" err="1"/>
              <a:t>sTTI</a:t>
            </a:r>
            <a:r>
              <a:rPr lang="en-US" altLang="zh-CN" dirty="0"/>
              <a:t> granularity should be considered in the interference model.</a:t>
            </a:r>
            <a:endParaRPr lang="zh-CN" altLang="zh-CN" dirty="0"/>
          </a:p>
          <a:p>
            <a:r>
              <a:rPr lang="en-US" altLang="zh-CN" dirty="0" smtClean="0"/>
              <a:t>Higher-density </a:t>
            </a:r>
            <a:r>
              <a:rPr lang="en-US" altLang="zh-CN" dirty="0"/>
              <a:t>transmission scenario should be evaluated, at least including</a:t>
            </a:r>
            <a:endParaRPr lang="zh-CN" altLang="zh-CN" dirty="0"/>
          </a:p>
          <a:p>
            <a:pPr lvl="1"/>
            <a:r>
              <a:rPr lang="en-US" altLang="zh-CN" dirty="0"/>
              <a:t>Periodicity of 20ms for both R14 and </a:t>
            </a:r>
            <a:r>
              <a:rPr lang="en-US" altLang="zh-CN" dirty="0" smtClean="0"/>
              <a:t>R15 in case of 140km/h</a:t>
            </a:r>
            <a:endParaRPr lang="zh-CN" altLang="zh-CN" dirty="0"/>
          </a:p>
          <a:p>
            <a:pPr lvl="1"/>
            <a:r>
              <a:rPr lang="en-US" altLang="zh-CN" dirty="0"/>
              <a:t>T2 = 10ms when periodicity of 20ms </a:t>
            </a:r>
            <a:r>
              <a:rPr lang="en-US" altLang="zh-CN" dirty="0" smtClean="0"/>
              <a:t>for both </a:t>
            </a:r>
            <a:r>
              <a:rPr lang="en-US" altLang="zh-CN" dirty="0" err="1" smtClean="0"/>
              <a:t>nTTI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 </a:t>
            </a:r>
            <a:r>
              <a:rPr lang="en-US" altLang="zh-CN" dirty="0"/>
              <a:t>R15 UEs</a:t>
            </a:r>
            <a:endParaRPr lang="zh-CN" altLang="zh-CN" dirty="0"/>
          </a:p>
          <a:p>
            <a:pPr lvl="1"/>
            <a:r>
              <a:rPr lang="en-US" altLang="zh-CN" dirty="0"/>
              <a:t>80% R15 UE + 20% R14 UE</a:t>
            </a:r>
            <a:endParaRPr lang="zh-CN" altLang="zh-CN" dirty="0"/>
          </a:p>
          <a:p>
            <a:r>
              <a:rPr lang="en-US" altLang="zh-CN" dirty="0"/>
              <a:t>SA assumption </a:t>
            </a:r>
            <a:r>
              <a:rPr lang="en-US" altLang="zh-CN" dirty="0" smtClean="0"/>
              <a:t>at least includes</a:t>
            </a:r>
            <a:endParaRPr lang="zh-CN" altLang="zh-CN" dirty="0"/>
          </a:p>
          <a:p>
            <a:pPr lvl="1"/>
            <a:r>
              <a:rPr lang="en-US" altLang="zh-CN" dirty="0" smtClean="0"/>
              <a:t>R15 </a:t>
            </a:r>
            <a:r>
              <a:rPr lang="en-US" altLang="zh-CN" dirty="0"/>
              <a:t>UE using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 </a:t>
            </a:r>
            <a:r>
              <a:rPr lang="en-US" altLang="zh-CN" dirty="0"/>
              <a:t>SA </a:t>
            </a:r>
            <a:r>
              <a:rPr lang="en-US" altLang="zh-CN" dirty="0" smtClean="0"/>
              <a:t>only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92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further evaluation methodology for V2X sTTI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evaluation methodology for V2X sTTI</dc:title>
  <dc:creator>pengying</dc:creator>
  <cp:lastModifiedBy>pengying</cp:lastModifiedBy>
  <cp:revision>26</cp:revision>
  <dcterms:created xsi:type="dcterms:W3CDTF">2017-05-15T04:39:53Z</dcterms:created>
  <dcterms:modified xsi:type="dcterms:W3CDTF">2017-05-16T08:39:55Z</dcterms:modified>
</cp:coreProperties>
</file>