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4" r:id="rId4"/>
    <p:sldId id="29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UL Command and Control Traffic for </a:t>
            </a:r>
            <a:r>
              <a:rPr lang="en-US" altLang="zh-CN"/>
              <a:t>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Nokia, Alcatel-Lucent </a:t>
            </a:r>
            <a:r>
              <a:rPr lang="en-US">
                <a:solidFill>
                  <a:schemeClr val="tx1"/>
                </a:solidFill>
              </a:rPr>
              <a:t>Shanghai Bell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273750" y="275834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R1-1709742</a:t>
            </a:r>
            <a:endParaRPr lang="en-US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P.R. China, May 15th – 19th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6.2.8.2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In RAN1#89 meeting, it has been agreed that</a:t>
            </a:r>
          </a:p>
          <a:p>
            <a:pPr lvl="0"/>
            <a:r>
              <a:rPr lang="en-US" sz="2000" dirty="0"/>
              <a:t>For aerial UE, command and control traffic is assumed in downlink</a:t>
            </a:r>
          </a:p>
          <a:p>
            <a:pPr lvl="2"/>
            <a:r>
              <a:rPr lang="en-US" sz="2000" dirty="0"/>
              <a:t>Command and control traffic in DL</a:t>
            </a:r>
            <a:endParaRPr lang="en-GB" sz="2000" dirty="0"/>
          </a:p>
          <a:p>
            <a:pPr lvl="3"/>
            <a:r>
              <a:rPr lang="en-US" dirty="0"/>
              <a:t>Periodic traffic with fixed packet size is assumed:</a:t>
            </a:r>
            <a:endParaRPr lang="en-GB" dirty="0"/>
          </a:p>
          <a:p>
            <a:pPr lvl="4"/>
            <a:r>
              <a:rPr lang="en-US" dirty="0"/>
              <a:t>inter-packet arrival time interval of D = [100ms]</a:t>
            </a:r>
            <a:endParaRPr lang="en-GB" dirty="0"/>
          </a:p>
          <a:p>
            <a:pPr lvl="4"/>
            <a:r>
              <a:rPr lang="en-US" dirty="0"/>
              <a:t>FFS: packet size X</a:t>
            </a:r>
            <a:endParaRPr lang="en-GB" dirty="0"/>
          </a:p>
          <a:p>
            <a:r>
              <a:rPr lang="en-US" sz="2000" dirty="0"/>
              <a:t>Note: X is determined based on the requirement on DL data rate and latency for command and control traffic. and D can be revised according to RAN2 agreement.</a:t>
            </a:r>
            <a:endParaRPr lang="en-GB" sz="2000" dirty="0"/>
          </a:p>
          <a:p>
            <a:r>
              <a:rPr lang="en-US" sz="2000" dirty="0"/>
              <a:t>Note: Command and control traffic in UL is not precluded.</a:t>
            </a:r>
            <a:endParaRPr lang="en-GB" sz="20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23863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454952" cy="190080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In RAN2#98 meeting, it has been agreed that</a:t>
            </a:r>
          </a:p>
          <a:p>
            <a:r>
              <a:rPr lang="en-US" sz="2000" dirty="0"/>
              <a:t>Command and Control (C&amp;C) includes telemetry, waypoint update for autonomous UAV operation, real time piloting, identity, flight authorization, navigation database update, etc.</a:t>
            </a:r>
          </a:p>
          <a:p>
            <a:r>
              <a:rPr lang="en-US" sz="2000" dirty="0"/>
              <a:t>C&amp;C data rate: [60-100] kbps for UL/DL</a:t>
            </a:r>
          </a:p>
          <a:p>
            <a:r>
              <a:rPr lang="en-US" sz="2000" dirty="0"/>
              <a:t>C&amp;C reliability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: </a:t>
            </a:r>
            <a:r>
              <a:rPr lang="en-US" sz="2000" dirty="0"/>
              <a:t>Up to 10</a:t>
            </a:r>
            <a:r>
              <a:rPr lang="en-US" sz="2000" baseline="30000" dirty="0"/>
              <a:t>-3</a:t>
            </a:r>
            <a:r>
              <a:rPr lang="en-US" sz="2000" dirty="0"/>
              <a:t>  packet error loss rate</a:t>
            </a:r>
            <a:endParaRPr lang="en-GB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en-GB" sz="2000" dirty="0"/>
          </a:p>
          <a:p>
            <a:endParaRPr lang="en-GB" sz="2000" dirty="0"/>
          </a:p>
          <a:p>
            <a:pPr lvl="0"/>
            <a:endParaRPr lang="en-US" sz="2000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8097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400" dirty="0"/>
              <a:t>Proposal 1: </a:t>
            </a:r>
            <a:r>
              <a:rPr lang="en-US" sz="2400" dirty="0"/>
              <a:t>Same traffic model including packet size and inter-packet arrival time interval for downlink and uplink command and control traffic of aerial UE.</a:t>
            </a:r>
          </a:p>
          <a:p>
            <a:pPr lvl="1"/>
            <a:r>
              <a:rPr lang="en-US" sz="2000" dirty="0"/>
              <a:t>inter-packet arrival time interval of D = [100] </a:t>
            </a:r>
            <a:r>
              <a:rPr lang="en-US" sz="2000" dirty="0" err="1"/>
              <a:t>ms</a:t>
            </a:r>
            <a:endParaRPr lang="en-GB" sz="2000" dirty="0"/>
          </a:p>
          <a:p>
            <a:pPr lvl="1">
              <a:spcAft>
                <a:spcPts val="1800"/>
              </a:spcAft>
            </a:pPr>
            <a:r>
              <a:rPr lang="en-US" sz="2000" dirty="0"/>
              <a:t>FFS: packet size [750] Bytes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Proposal 2: For aerial UE, uplink command and control traffic is assumed.</a:t>
            </a:r>
          </a:p>
        </p:txBody>
      </p:sp>
    </p:spTree>
    <p:extLst>
      <p:ext uri="{BB962C8B-B14F-4D97-AF65-F5344CB8AC3E}">
        <p14:creationId xmlns:p14="http://schemas.microsoft.com/office/powerpoint/2010/main" val="778543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13699</TotalTime>
  <Words>265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MS Mincho</vt:lpstr>
      <vt:lpstr>宋体</vt:lpstr>
      <vt:lpstr>Arial</vt:lpstr>
      <vt:lpstr>Calibri</vt:lpstr>
      <vt:lpstr>Times New Roman</vt:lpstr>
      <vt:lpstr>Office Theme</vt:lpstr>
      <vt:lpstr>WF on UL Command and Control Traffic for Aerial Vehicles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Xiong, Zhilan (Nokia - GB/Bristol)</cp:lastModifiedBy>
  <cp:revision>1401</cp:revision>
  <dcterms:created xsi:type="dcterms:W3CDTF">2015-04-22T00:12:23Z</dcterms:created>
  <dcterms:modified xsi:type="dcterms:W3CDTF">2017-05-18T03:25:34Z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