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82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WF on the Number of Ports for UL Transmission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62400"/>
            <a:ext cx="82070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Nokia, Alcatel-Lucent Shanghai Bells,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AT&amp;T, National </a:t>
            </a:r>
            <a:r>
              <a:rPr lang="en-US" sz="2800" dirty="0" smtClean="0"/>
              <a:t>Instruments, Motorola Mobility, Lenovo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15697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</a:t>
            </a:r>
            <a:r>
              <a:rPr kumimoji="1" lang="en-US" altLang="zh-CN" sz="2000" dirty="0" smtClean="0"/>
              <a:t>89</a:t>
            </a:r>
            <a:endParaRPr kumimoji="1" lang="zh-CN" altLang="zh-CN" sz="2000" dirty="0"/>
          </a:p>
          <a:p>
            <a:r>
              <a:rPr lang="en-GB" sz="2000" dirty="0" smtClean="0"/>
              <a:t>Hangzhou, China, 15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</a:t>
            </a:r>
            <a:r>
              <a:rPr lang="en-GB" sz="2000" dirty="0"/>
              <a:t>- </a:t>
            </a:r>
            <a:r>
              <a:rPr lang="en-GB" sz="2000" dirty="0" smtClean="0"/>
              <a:t>19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May 2017</a:t>
            </a:r>
            <a:endParaRPr lang="en-GB" sz="2000" dirty="0"/>
          </a:p>
          <a:p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7.1.2.4.4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64944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R1-1709662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486400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Currently, the supported number of SRS ports is 1, 2, and 4 per SRS resource</a:t>
            </a:r>
            <a:endParaRPr lang="en-US" sz="2800" dirty="0"/>
          </a:p>
          <a:p>
            <a:pPr lvl="0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94449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410200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NR supports 8 SRS ports per SRS resource</a:t>
            </a:r>
          </a:p>
          <a:p>
            <a:pPr lvl="1"/>
            <a:r>
              <a:rPr lang="en-US" sz="2400" dirty="0" smtClean="0"/>
              <a:t>The maximum number of layers transmitted on PUSCH per UE is four</a:t>
            </a:r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</TotalTime>
  <Words>89</Words>
  <Application>Microsoft Office PowerPoint</Application>
  <PresentationFormat>On-screen Show (4:3)</PresentationFormat>
  <Paragraphs>13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the Number of Ports for UL Transmission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263</cp:revision>
  <dcterms:created xsi:type="dcterms:W3CDTF">2016-09-09T20:37:00Z</dcterms:created>
  <dcterms:modified xsi:type="dcterms:W3CDTF">2017-05-18T03:38:28Z</dcterms:modified>
</cp:coreProperties>
</file>