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9" autoAdjust="0"/>
    <p:restoredTop sz="94660"/>
  </p:normalViewPr>
  <p:slideViewPr>
    <p:cSldViewPr>
      <p:cViewPr varScale="1">
        <p:scale>
          <a:sx n="83" d="100"/>
          <a:sy n="83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64QAM support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…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89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/>
              <a:t>R1-1</a:t>
            </a:r>
            <a:r>
              <a:rPr lang="en-US" altLang="ru-RU" sz="1800" b="1" dirty="0" smtClean="0"/>
              <a:t>70xxxx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 smtClean="0"/>
              <a:t>Hangzhou, China </a:t>
            </a:r>
            <a:r>
              <a:rPr lang="en-US" altLang="zh-CN" sz="1800" b="1" dirty="0" smtClean="0"/>
              <a:t>May 15 </a:t>
            </a:r>
            <a:r>
              <a:rPr lang="en-US" altLang="zh-CN" sz="1800" b="1" dirty="0"/>
              <a:t>– </a:t>
            </a:r>
            <a:r>
              <a:rPr lang="en-US" altLang="zh-CN" sz="1800" b="1" dirty="0" smtClean="0"/>
              <a:t>19, </a:t>
            </a:r>
            <a:r>
              <a:rPr lang="en-US" altLang="zh-CN" sz="1800" b="1" dirty="0"/>
              <a:t>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6.2.3.1.2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/>
            <a:r>
              <a:rPr lang="en-GB" altLang="zh-CN" sz="2800" dirty="0"/>
              <a:t>The following objective was included in </a:t>
            </a:r>
            <a:r>
              <a:rPr lang="en-US" altLang="zh-CN" sz="2800" dirty="0"/>
              <a:t>3GPP V2X Phase 2 </a:t>
            </a:r>
            <a:r>
              <a:rPr lang="en-GB" altLang="zh-CN" sz="2800" dirty="0"/>
              <a:t>WI description (</a:t>
            </a:r>
            <a:r>
              <a:rPr lang="en-US" altLang="zh-CN" sz="2800" dirty="0"/>
              <a:t>RP-170798</a:t>
            </a:r>
            <a:r>
              <a:rPr lang="en-GB" altLang="zh-CN" sz="2800" dirty="0"/>
              <a:t>)</a:t>
            </a:r>
          </a:p>
          <a:p>
            <a:pPr lvl="1" fontAlgn="auto"/>
            <a:r>
              <a:rPr lang="en-GB" altLang="zh-CN" sz="2000" i="1" dirty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Carrier aggregation (up to 8 PC5 carriers);</a:t>
            </a:r>
            <a:endParaRPr lang="en-US" altLang="zh-CN" sz="2000" i="1" dirty="0"/>
          </a:p>
          <a:p>
            <a:pPr lvl="2" fontAlgn="auto"/>
            <a:r>
              <a:rPr lang="en-GB" altLang="zh-CN" sz="2000" b="1" i="1" dirty="0"/>
              <a:t>64QAM;</a:t>
            </a:r>
            <a:endParaRPr lang="en-US" altLang="zh-CN" sz="2000" b="1" i="1" dirty="0"/>
          </a:p>
          <a:p>
            <a:pPr lvl="2" fontAlgn="auto"/>
            <a:r>
              <a:rPr lang="en-GB" altLang="zh-CN" sz="2000" i="1" dirty="0"/>
              <a:t>Reduce the maximum time between packet arrival at Layer 1 and resource selected for transmission;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Radio resource pool sharing between UEs using mode 3 and UEs using mode 4</a:t>
            </a:r>
            <a:r>
              <a:rPr lang="en-GB" altLang="zh-CN" sz="1800" i="1" dirty="0" smtClean="0"/>
              <a:t>;</a:t>
            </a:r>
            <a:endParaRPr lang="zh-CN" alt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</a:t>
            </a:r>
            <a:r>
              <a:rPr lang="en-US" altLang="zh-CN" i="1" dirty="0" err="1" smtClean="0"/>
              <a:t>I</a:t>
            </a:r>
            <a:r>
              <a:rPr lang="en-US" altLang="zh-CN" i="1" baseline="-25000" dirty="0" err="1" smtClean="0"/>
              <a:t>mcs</a:t>
            </a:r>
            <a:r>
              <a:rPr lang="en-US" altLang="zh-CN" i="1" dirty="0" smtClean="0"/>
              <a:t> &gt; Threshold </a:t>
            </a:r>
            <a:r>
              <a:rPr lang="en-US" altLang="zh-CN" dirty="0" smtClean="0"/>
              <a:t>in Rel-15 SCI-1, a scaling factor is applied on the number of scheduled PRBs for TBS determination, similar to </a:t>
            </a:r>
            <a:r>
              <a:rPr lang="en-US" altLang="zh-CN" dirty="0" err="1" smtClean="0"/>
              <a:t>DwPTS</a:t>
            </a:r>
            <a:r>
              <a:rPr lang="en-US" altLang="zh-CN" dirty="0" smtClean="0"/>
              <a:t> and partial end subframe in LAA</a:t>
            </a:r>
          </a:p>
          <a:p>
            <a:pPr lvl="1"/>
            <a:r>
              <a:rPr lang="en-US" altLang="zh-CN" dirty="0" smtClean="0"/>
              <a:t>FFS value of </a:t>
            </a:r>
            <a:r>
              <a:rPr lang="en-US" altLang="zh-CN" i="1" dirty="0"/>
              <a:t>Threshold </a:t>
            </a:r>
            <a:r>
              <a:rPr lang="en-US" altLang="zh-CN" dirty="0" smtClean="0"/>
              <a:t>and scaling factor</a:t>
            </a:r>
          </a:p>
          <a:p>
            <a:r>
              <a:rPr lang="en-US" altLang="zh-CN" dirty="0" smtClean="0"/>
              <a:t>Study the enhancement on step 2/3 to improve performance of UEs using 64QAM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64QAM support</vt:lpstr>
      <vt:lpstr>Background 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2017-05-17T00:55:25Z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