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va Muruganathan" initials="SM" lastIdx="5" clrIdx="0">
    <p:extLst>
      <p:ext uri="{19B8F6BF-5375-455C-9EA6-DF929625EA0E}">
        <p15:presenceInfo xmlns="" xmlns:p15="http://schemas.microsoft.com/office/powerpoint/2012/main" userId="Siva Muruganath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BC443-7A09-476B-BDB8-8CE871165B43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CSI-RS framework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CATT, </a:t>
            </a:r>
            <a:r>
              <a:rPr lang="en-US" altLang="zh-CN" dirty="0" smtClean="0"/>
              <a:t>Ericsson, Nokia, ASB, </a:t>
            </a:r>
            <a:r>
              <a:rPr lang="en-US" altLang="zh-CN" dirty="0" smtClean="0"/>
              <a:t>Intel, OPPO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85689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tx1"/>
                </a:solidFill>
              </a:rPr>
              <a:t>3GPP TSG RAN WG1 #89					            </a:t>
            </a:r>
            <a:r>
              <a:rPr lang="en-US" altLang="zh-CN" sz="2000" b="1" dirty="0" smtClean="0"/>
              <a:t>R1-1709447</a:t>
            </a:r>
            <a:endParaRPr lang="en-US" altLang="zh-CN" sz="2000" b="1" dirty="0"/>
          </a:p>
          <a:p>
            <a:r>
              <a:rPr lang="en-US" altLang="zh-CN" sz="2000" b="1" dirty="0">
                <a:solidFill>
                  <a:schemeClr val="tx1"/>
                </a:solidFill>
              </a:rPr>
              <a:t>Hangzhou, China, May 15</a:t>
            </a:r>
            <a:r>
              <a:rPr lang="en-US" altLang="zh-CN" sz="2000" b="1" baseline="30000" dirty="0">
                <a:solidFill>
                  <a:schemeClr val="tx1"/>
                </a:solidFill>
              </a:rPr>
              <a:t>th</a:t>
            </a:r>
            <a:r>
              <a:rPr lang="en-US" altLang="zh-CN" sz="2000" b="1" dirty="0">
                <a:solidFill>
                  <a:schemeClr val="tx1"/>
                </a:solidFill>
              </a:rPr>
              <a:t>  – 19</a:t>
            </a:r>
            <a:r>
              <a:rPr lang="en-US" altLang="zh-CN" sz="2000" b="1" baseline="30000" dirty="0">
                <a:solidFill>
                  <a:schemeClr val="tx1"/>
                </a:solidFill>
              </a:rPr>
              <a:t>th</a:t>
            </a:r>
            <a:r>
              <a:rPr lang="en-US" altLang="zh-CN" sz="2000" b="1" dirty="0">
                <a:solidFill>
                  <a:schemeClr val="tx1"/>
                </a:solidFill>
              </a:rPr>
              <a:t>  2017</a:t>
            </a:r>
          </a:p>
          <a:p>
            <a:endParaRPr lang="en-US" altLang="zh-CN" sz="2000" b="1" dirty="0"/>
          </a:p>
          <a:p>
            <a:r>
              <a:rPr lang="en-US" altLang="zh-CN" sz="2000" b="1" dirty="0"/>
              <a:t>Agenda Item: 7.1.2.3.1</a:t>
            </a:r>
            <a:endParaRPr lang="zh-CN" altLang="en-US" sz="2000" b="1" dirty="0"/>
          </a:p>
          <a:p>
            <a:endParaRPr lang="en-US" altLang="zh-CN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Background: </a:t>
            </a:r>
            <a:r>
              <a:rPr lang="en-US" altLang="zh-CN" dirty="0"/>
              <a:t>Example settings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2 Resource settings</a:t>
            </a:r>
          </a:p>
          <a:p>
            <a:pPr lvl="1"/>
            <a:r>
              <a:rPr lang="en-US" altLang="zh-CN" dirty="0"/>
              <a:t>Resource setting 1: 4 resource sets </a:t>
            </a:r>
          </a:p>
          <a:p>
            <a:pPr lvl="2"/>
            <a:r>
              <a:rPr lang="en-US" altLang="zh-CN" dirty="0"/>
              <a:t>Resource set 1: K</a:t>
            </a:r>
            <a:r>
              <a:rPr lang="en-US" altLang="zh-CN" dirty="0">
                <a:sym typeface="Symbol"/>
              </a:rPr>
              <a:t>= 1, N ports (e.g. 16) </a:t>
            </a:r>
          </a:p>
          <a:p>
            <a:pPr lvl="3"/>
            <a:r>
              <a:rPr lang="en-US" altLang="zh-CN" dirty="0">
                <a:sym typeface="Symbol"/>
              </a:rPr>
              <a:t>Linked to reporting setting relevant to CSI acquisition (similar to LTE Class A)</a:t>
            </a:r>
            <a:endParaRPr lang="en-US" altLang="zh-CN" dirty="0"/>
          </a:p>
          <a:p>
            <a:pPr lvl="2"/>
            <a:r>
              <a:rPr lang="en-US" altLang="zh-CN" dirty="0"/>
              <a:t>Resource set 2: K</a:t>
            </a:r>
            <a:r>
              <a:rPr lang="en-US" altLang="zh-CN" dirty="0">
                <a:sym typeface="Symbol"/>
              </a:rPr>
              <a:t>= 1, N ports (e.g. 16) </a:t>
            </a:r>
          </a:p>
          <a:p>
            <a:pPr lvl="3"/>
            <a:r>
              <a:rPr lang="en-US" altLang="zh-CN" dirty="0">
                <a:sym typeface="Symbol"/>
              </a:rPr>
              <a:t>Linked to reporting setting relevant to CSI acquisition (similar to LTE Class A)</a:t>
            </a:r>
            <a:endParaRPr lang="en-US" altLang="zh-CN" dirty="0"/>
          </a:p>
          <a:p>
            <a:pPr lvl="2"/>
            <a:r>
              <a:rPr lang="en-US" altLang="zh-CN" dirty="0"/>
              <a:t>Resource set 3: K</a:t>
            </a:r>
            <a:r>
              <a:rPr lang="en-US" altLang="zh-CN" dirty="0">
                <a:sym typeface="Symbol"/>
              </a:rPr>
              <a:t>&gt;1, each with N ports (e.g. 8)</a:t>
            </a:r>
          </a:p>
          <a:p>
            <a:pPr lvl="3"/>
            <a:r>
              <a:rPr lang="en-US" altLang="zh-CN" dirty="0">
                <a:sym typeface="Symbol"/>
              </a:rPr>
              <a:t> Linked to reporting setting relevant to CSI acquisition (similar to LTE Class B)</a:t>
            </a:r>
            <a:endParaRPr lang="en-US" altLang="zh-CN" dirty="0"/>
          </a:p>
          <a:p>
            <a:pPr lvl="2"/>
            <a:r>
              <a:rPr lang="en-US" altLang="zh-CN" dirty="0">
                <a:sym typeface="Symbol"/>
              </a:rPr>
              <a:t>Resource set 4: K 1, </a:t>
            </a:r>
            <a:r>
              <a:rPr lang="en-US" altLang="zh-CN" dirty="0" smtClean="0">
                <a:sym typeface="Symbol"/>
              </a:rPr>
              <a:t> </a:t>
            </a:r>
            <a:endParaRPr lang="en-US" altLang="zh-CN" dirty="0">
              <a:sym typeface="Symbol"/>
            </a:endParaRPr>
          </a:p>
          <a:p>
            <a:pPr lvl="3"/>
            <a:r>
              <a:rPr lang="en-US" altLang="zh-CN" dirty="0">
                <a:sym typeface="Symbol"/>
              </a:rPr>
              <a:t>Linked to reporting setting relevant to CSI </a:t>
            </a:r>
            <a:r>
              <a:rPr lang="en-US" altLang="zh-CN" dirty="0" smtClean="0">
                <a:sym typeface="Symbol"/>
              </a:rPr>
              <a:t>acquisition</a:t>
            </a:r>
            <a:endParaRPr lang="en-US" altLang="zh-CN" dirty="0">
              <a:sym typeface="Symbol"/>
            </a:endParaRPr>
          </a:p>
          <a:p>
            <a:pPr lvl="1"/>
            <a:r>
              <a:rPr lang="en-US" altLang="zh-CN" dirty="0"/>
              <a:t>Resource setting 2: 4 resource set</a:t>
            </a:r>
          </a:p>
          <a:p>
            <a:pPr lvl="2"/>
            <a:r>
              <a:rPr lang="en-US" altLang="zh-CN" dirty="0"/>
              <a:t>Resource set 1: K</a:t>
            </a:r>
            <a:r>
              <a:rPr lang="en-US" altLang="zh-CN" dirty="0">
                <a:sym typeface="Symbol"/>
              </a:rPr>
              <a:t>&gt;1, N ports (e.g. 1 or 2)</a:t>
            </a:r>
          </a:p>
          <a:p>
            <a:pPr lvl="2"/>
            <a:r>
              <a:rPr lang="en-US" altLang="zh-CN" dirty="0">
                <a:sym typeface="Symbol"/>
              </a:rPr>
              <a:t> </a:t>
            </a:r>
            <a:r>
              <a:rPr lang="en-US" altLang="zh-CN" dirty="0"/>
              <a:t>Resource set 2: K</a:t>
            </a:r>
            <a:r>
              <a:rPr lang="en-US" altLang="zh-CN" dirty="0">
                <a:sym typeface="Symbol"/>
              </a:rPr>
              <a:t>&gt;1, N ports (e.g. 1 or 2)</a:t>
            </a:r>
          </a:p>
          <a:p>
            <a:pPr lvl="2"/>
            <a:r>
              <a:rPr lang="en-US" altLang="zh-CN" dirty="0"/>
              <a:t>Resource set 3: K</a:t>
            </a:r>
            <a:r>
              <a:rPr lang="en-US" altLang="zh-CN" dirty="0">
                <a:sym typeface="Symbol"/>
              </a:rPr>
              <a:t>&gt;1, N ports (e.g. 1 or 2)</a:t>
            </a:r>
          </a:p>
          <a:p>
            <a:pPr lvl="2"/>
            <a:r>
              <a:rPr lang="en-US" altLang="zh-CN" dirty="0">
                <a:sym typeface="Symbol"/>
              </a:rPr>
              <a:t> </a:t>
            </a:r>
            <a:r>
              <a:rPr lang="en-US" altLang="zh-CN" dirty="0"/>
              <a:t>Resource set 4: K</a:t>
            </a:r>
            <a:r>
              <a:rPr lang="en-US" altLang="zh-CN" dirty="0">
                <a:sym typeface="Symbol"/>
              </a:rPr>
              <a:t>&gt;1, N ports (e.g. 1 or 2)</a:t>
            </a:r>
          </a:p>
          <a:p>
            <a:pPr lvl="2"/>
            <a:r>
              <a:rPr lang="en-US" altLang="zh-CN" dirty="0">
                <a:sym typeface="Symbol"/>
              </a:rPr>
              <a:t>Linked to one reporting setting relevant to beam management</a:t>
            </a:r>
          </a:p>
          <a:p>
            <a:pPr lvl="2">
              <a:buNone/>
            </a:pPr>
            <a:r>
              <a:rPr lang="en-US" altLang="zh-CN" dirty="0">
                <a:sym typeface="Symbol"/>
              </a:rPr>
              <a:t> </a:t>
            </a:r>
          </a:p>
          <a:p>
            <a:pPr lvl="2">
              <a:buNone/>
            </a:pP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475656" y="2204864"/>
            <a:ext cx="2952328" cy="100811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线形标注 1(带强调线) 4"/>
          <p:cNvSpPr/>
          <p:nvPr/>
        </p:nvSpPr>
        <p:spPr>
          <a:xfrm>
            <a:off x="5868144" y="1124744"/>
            <a:ext cx="1656184" cy="936104"/>
          </a:xfrm>
          <a:prstGeom prst="accentCallout1">
            <a:avLst>
              <a:gd name="adj1" fmla="val 18750"/>
              <a:gd name="adj2" fmla="val -8333"/>
              <a:gd name="adj3" fmla="val 133576"/>
              <a:gd name="adj4" fmla="val -1051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Or it can be 1 resource set with K=2</a:t>
            </a:r>
            <a:endParaRPr lang="zh-CN" alt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Background: Examples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Periodic CSI-RS</a:t>
            </a:r>
          </a:p>
          <a:p>
            <a:pPr lvl="1"/>
            <a:r>
              <a:rPr lang="en-US" altLang="zh-CN" dirty="0" smtClean="0">
                <a:sym typeface="Symbol"/>
              </a:rPr>
              <a:t>Ks</a:t>
            </a:r>
            <a:r>
              <a:rPr lang="en-US" altLang="zh-CN" dirty="0">
                <a:sym typeface="Symbol"/>
              </a:rPr>
              <a:t>1 periodic CSI-RS can be transmitted with same or different periodicity, same or different slot offset </a:t>
            </a:r>
            <a:endParaRPr lang="en-US" altLang="zh-CN" dirty="0"/>
          </a:p>
          <a:p>
            <a:r>
              <a:rPr lang="en-US" altLang="zh-CN" dirty="0"/>
              <a:t>Semi-persistent CSI-RS</a:t>
            </a:r>
          </a:p>
          <a:p>
            <a:pPr lvl="1"/>
            <a:r>
              <a:rPr lang="en-US" altLang="zh-CN" dirty="0"/>
              <a:t>Semi-persistent CSI-RS is transmitted according to periodicity configured by RRC after activation/triggering</a:t>
            </a:r>
          </a:p>
          <a:p>
            <a:pPr lvl="1"/>
            <a:r>
              <a:rPr lang="en-US" altLang="zh-CN" dirty="0"/>
              <a:t>Semi-persistent CSI-RS can be transmitted on each OFDM (or </a:t>
            </a:r>
            <a:r>
              <a:rPr lang="en-US" altLang="zh-CN" dirty="0" smtClean="0"/>
              <a:t>on sub </a:t>
            </a:r>
            <a:r>
              <a:rPr lang="en-US" altLang="zh-CN" dirty="0"/>
              <a:t>time unit smaller than OFDM symbol </a:t>
            </a:r>
            <a:r>
              <a:rPr lang="en-US" altLang="zh-CN" dirty="0" smtClean="0"/>
              <a:t>if </a:t>
            </a:r>
            <a:r>
              <a:rPr lang="en-US" altLang="zh-CN" dirty="0"/>
              <a:t>supported) symbol after activation/triggering</a:t>
            </a:r>
          </a:p>
          <a:p>
            <a:r>
              <a:rPr lang="en-US" altLang="zh-CN" dirty="0" err="1"/>
              <a:t>Aperiodic</a:t>
            </a:r>
            <a:r>
              <a:rPr lang="en-US" altLang="zh-CN" dirty="0"/>
              <a:t> CSI-RS</a:t>
            </a:r>
          </a:p>
          <a:p>
            <a:pPr lvl="1"/>
            <a:r>
              <a:rPr lang="en-US" altLang="zh-CN" dirty="0"/>
              <a:t>An UE can be </a:t>
            </a:r>
            <a:r>
              <a:rPr lang="en-US" altLang="zh-CN" dirty="0" smtClean="0"/>
              <a:t>triggered to receive Ks</a:t>
            </a:r>
            <a:r>
              <a:rPr lang="en-US" altLang="zh-CN" dirty="0" smtClean="0">
                <a:sym typeface="Symbol"/>
              </a:rPr>
              <a:t>1 </a:t>
            </a:r>
            <a:r>
              <a:rPr lang="en-US" altLang="zh-CN" dirty="0">
                <a:sym typeface="Symbol"/>
              </a:rPr>
              <a:t>aperiodic CSI-RS </a:t>
            </a:r>
            <a:r>
              <a:rPr lang="en-US" altLang="zh-CN" dirty="0" smtClean="0">
                <a:sym typeface="Symbol"/>
              </a:rPr>
              <a:t>resources </a:t>
            </a:r>
            <a:r>
              <a:rPr lang="en-US" altLang="zh-CN" dirty="0">
                <a:sym typeface="Symbol"/>
              </a:rPr>
              <a:t>by one signal  </a:t>
            </a:r>
            <a:endParaRPr lang="zh-CN" altLang="en-US" dirty="0"/>
          </a:p>
          <a:p>
            <a:pPr lvl="1"/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2400" dirty="0"/>
              <a:t>Need to agree on maximum number of CSI reporting settings (N value), maximum number of resource</a:t>
            </a:r>
            <a:r>
              <a:rPr lang="en-US" altLang="zh-CN" sz="2400" strike="sngStrike" dirty="0"/>
              <a:t>s</a:t>
            </a:r>
            <a:r>
              <a:rPr lang="en-US" altLang="zh-CN" sz="2400" dirty="0"/>
              <a:t> settings (M value), maximum number of resource sets (S value), maximum number resources per resource set  (Ks value) before determining dynamic signaling mechanism. </a:t>
            </a:r>
          </a:p>
          <a:p>
            <a:r>
              <a:rPr lang="en-US" altLang="zh-CN" sz="2400" dirty="0"/>
              <a:t>If RAN1 determines DCI based dynamic signaling is inefficient, </a:t>
            </a:r>
            <a:r>
              <a:rPr lang="en-US" altLang="zh-CN" sz="2400" dirty="0" smtClean="0"/>
              <a:t>decision </a:t>
            </a:r>
            <a:r>
              <a:rPr lang="en-US" altLang="zh-CN" sz="2400" dirty="0"/>
              <a:t>on activation/deactivation via higher layer protocols (e.g., MAC-CE) should involve </a:t>
            </a:r>
            <a:r>
              <a:rPr lang="en-US" altLang="zh-CN" sz="2400" dirty="0" smtClean="0"/>
              <a:t>RAN2</a:t>
            </a:r>
          </a:p>
          <a:p>
            <a:endParaRPr lang="en-US" altLang="zh-CN" sz="2400" dirty="0" smtClean="0"/>
          </a:p>
          <a:p>
            <a:pPr>
              <a:buNone/>
            </a:pPr>
            <a:r>
              <a:rPr lang="en-GB" altLang="zh-CN" sz="2400" dirty="0" smtClean="0"/>
              <a:t>Note that it is has been agreed in 88bis: maximum number of simultaneously triggered report settings and the maximum number of links corresponding to those triggered settings can be different for reporting types (e.g. beam reporting, CSI reporting)</a:t>
            </a:r>
            <a:endParaRPr lang="en-US" altLang="zh-CN" sz="24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1089</TotalTime>
  <Words>427</Words>
  <Application>Microsoft Office PowerPoint</Application>
  <PresentationFormat>全屏显示(4:3)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CSI-RS framework</vt:lpstr>
      <vt:lpstr>Background: Example settings</vt:lpstr>
      <vt:lpstr>Background: Examples</vt:lpstr>
      <vt:lpstr>Proposals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rakesh</dc:creator>
  <cp:lastModifiedBy>rakesh</cp:lastModifiedBy>
  <cp:revision>51</cp:revision>
  <dcterms:created xsi:type="dcterms:W3CDTF">2017-05-15T00:40:52Z</dcterms:created>
  <dcterms:modified xsi:type="dcterms:W3CDTF">2017-05-16T09:03:16Z</dcterms:modified>
</cp:coreProperties>
</file>