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customXml/itemProps4.xml" ContentType="application/vnd.openxmlformats-officedocument.customXml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4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the QCL assumption for DM-RS Ports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Ericsson,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Intel, ASTRI, Huawei, HiSilicon 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R1-1709315</a:t>
            </a:r>
            <a:endParaRPr lang="en-US" altLang="ja-JP" sz="20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5805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ts val="800"/>
              </a:spcBef>
              <a:buNone/>
            </a:pPr>
            <a:r>
              <a:rPr lang="en-GB" sz="1800" b="1" dirty="0"/>
              <a:t>3GPP TSG RAN WG1 Meeting #89</a:t>
            </a:r>
            <a:endParaRPr lang="en-US" sz="1800" b="1" dirty="0"/>
          </a:p>
          <a:p>
            <a:pPr>
              <a:spcBef>
                <a:spcPts val="800"/>
              </a:spcBef>
              <a:buNone/>
            </a:pPr>
            <a:r>
              <a:rPr lang="en-US" sz="1800" b="1" dirty="0"/>
              <a:t>Hangzhou, P.R. China 15th – 19th May 2017</a:t>
            </a:r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/>
              <a:t>Agenda </a:t>
            </a:r>
            <a:r>
              <a:rPr lang="en-US" altLang="ja-JP" sz="1800" b="1"/>
              <a:t>item </a:t>
            </a:r>
            <a:r>
              <a:rPr lang="en-US" altLang="ja-JP" sz="1800" b="1" smtClean="0"/>
              <a:t>6.2.4.1</a:t>
            </a:r>
            <a:endParaRPr lang="en-US" altLang="ja-JP" sz="1800" b="1" dirty="0"/>
          </a:p>
        </p:txBody>
      </p:sp>
    </p:spTree>
    <p:extLst>
      <p:ext uri="{BB962C8B-B14F-4D97-AF65-F5344CB8AC3E}">
        <p14:creationId xmlns=""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r>
              <a:rPr lang="en-GB" sz="2200" dirty="0" smtClean="0"/>
              <a:t>Support QCL assumption for DM-RS antenna ports as follow:</a:t>
            </a:r>
            <a:endParaRPr lang="en-GB" sz="2200" dirty="0"/>
          </a:p>
          <a:p>
            <a:pPr lvl="1"/>
            <a:r>
              <a:rPr lang="en-US" sz="2200" dirty="0" smtClean="0"/>
              <a:t>Two CWs</a:t>
            </a:r>
          </a:p>
          <a:p>
            <a:pPr lvl="2"/>
            <a:r>
              <a:rPr lang="en-US" sz="2200" dirty="0" smtClean="0"/>
              <a:t>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CW: DM-RS antenna port (s) associated with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CW are QCL-</a:t>
            </a:r>
            <a:r>
              <a:rPr lang="en-US" sz="2200" dirty="0" err="1" smtClean="0"/>
              <a:t>ed</a:t>
            </a:r>
            <a:r>
              <a:rPr lang="en-US" sz="2200" dirty="0" smtClean="0"/>
              <a:t> with </a:t>
            </a:r>
            <a:r>
              <a:rPr lang="en-US" sz="2200" dirty="0"/>
              <a:t>NZP CSI-RS defined by ‘ID NZP CSI-RS for QCL’ </a:t>
            </a:r>
            <a:r>
              <a:rPr lang="en-US" sz="2200" dirty="0" smtClean="0"/>
              <a:t>in the </a:t>
            </a:r>
            <a:r>
              <a:rPr lang="en-US" sz="2200" dirty="0"/>
              <a:t>1</a:t>
            </a:r>
            <a:r>
              <a:rPr lang="en-US" sz="2200" baseline="30000" dirty="0"/>
              <a:t>st</a:t>
            </a:r>
            <a:r>
              <a:rPr lang="en-US" sz="2200" dirty="0"/>
              <a:t> set of parameters in </a:t>
            </a:r>
            <a:r>
              <a:rPr lang="en-GB" sz="2200" dirty="0" smtClean="0"/>
              <a:t>PDSCH-RE-Mapping QCL</a:t>
            </a:r>
          </a:p>
          <a:p>
            <a:pPr lvl="2"/>
            <a:r>
              <a:rPr lang="en-US" sz="2200" dirty="0" smtClean="0"/>
              <a:t>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</a:t>
            </a:r>
            <a:r>
              <a:rPr lang="en-US" sz="2200" dirty="0"/>
              <a:t>CW: DM-RS antenna </a:t>
            </a:r>
            <a:r>
              <a:rPr lang="en-US" sz="2200" dirty="0" smtClean="0"/>
              <a:t>port(s) </a:t>
            </a:r>
            <a:r>
              <a:rPr lang="en-US" sz="2200" dirty="0"/>
              <a:t>associated with 2</a:t>
            </a:r>
            <a:r>
              <a:rPr lang="en-US" sz="2200" baseline="30000" dirty="0"/>
              <a:t>nd</a:t>
            </a:r>
            <a:r>
              <a:rPr lang="en-US" sz="2200" dirty="0" smtClean="0"/>
              <a:t> </a:t>
            </a:r>
            <a:r>
              <a:rPr lang="en-US" sz="2200" dirty="0"/>
              <a:t>CW are QCL-</a:t>
            </a:r>
            <a:r>
              <a:rPr lang="en-US" sz="2200" dirty="0" err="1"/>
              <a:t>ed</a:t>
            </a:r>
            <a:r>
              <a:rPr lang="en-US" sz="2200" dirty="0"/>
              <a:t> with NZP CSI-RS defined by ‘ID NZP CSI-RS for QCL’</a:t>
            </a:r>
            <a:r>
              <a:rPr lang="en-US" sz="2200" dirty="0" smtClean="0"/>
              <a:t> in </a:t>
            </a:r>
            <a:r>
              <a:rPr lang="en-US" sz="2200" dirty="0"/>
              <a:t>the 2</a:t>
            </a:r>
            <a:r>
              <a:rPr lang="en-US" sz="2200" baseline="30000" dirty="0"/>
              <a:t>nd</a:t>
            </a:r>
            <a:r>
              <a:rPr lang="en-US" sz="2200" dirty="0" smtClean="0"/>
              <a:t> </a:t>
            </a:r>
            <a:r>
              <a:rPr lang="en-US" sz="2200" dirty="0"/>
              <a:t>set of parameters in </a:t>
            </a:r>
            <a:r>
              <a:rPr lang="en-GB" sz="2200" dirty="0" smtClean="0"/>
              <a:t>PDSCH-RE-Mapping QCL</a:t>
            </a:r>
            <a:endParaRPr lang="en-GB" sz="2200" dirty="0"/>
          </a:p>
          <a:p>
            <a:pPr lvl="1"/>
            <a:r>
              <a:rPr lang="en-US" sz="2200" dirty="0" smtClean="0"/>
              <a:t>One </a:t>
            </a:r>
            <a:r>
              <a:rPr lang="en-US" sz="2200" dirty="0"/>
              <a:t>CW</a:t>
            </a:r>
          </a:p>
          <a:p>
            <a:pPr lvl="2"/>
            <a:r>
              <a:rPr lang="en-US" sz="2200" dirty="0" smtClean="0"/>
              <a:t>All DM-RS </a:t>
            </a:r>
            <a:r>
              <a:rPr lang="en-US" sz="2200" dirty="0"/>
              <a:t>antenna </a:t>
            </a:r>
            <a:r>
              <a:rPr lang="en-US" sz="2200" dirty="0" smtClean="0"/>
              <a:t>ports </a:t>
            </a:r>
            <a:r>
              <a:rPr lang="en-US" sz="2200" dirty="0"/>
              <a:t>are QCL-</a:t>
            </a:r>
            <a:r>
              <a:rPr lang="en-US" sz="2200" dirty="0" err="1"/>
              <a:t>ed</a:t>
            </a:r>
            <a:r>
              <a:rPr lang="en-US" sz="2200" dirty="0"/>
              <a:t> with </a:t>
            </a:r>
            <a:r>
              <a:rPr lang="en-US" sz="2200" dirty="0" smtClean="0"/>
              <a:t>NZP CSI-RS defined by ‘ID </a:t>
            </a:r>
            <a:r>
              <a:rPr lang="en-US" sz="2200" dirty="0"/>
              <a:t>NZP CSI-RS for QCL’ in the 1</a:t>
            </a:r>
            <a:r>
              <a:rPr lang="en-US" sz="2200" baseline="30000" dirty="0"/>
              <a:t>st</a:t>
            </a:r>
            <a:r>
              <a:rPr lang="en-US" sz="2200" dirty="0"/>
              <a:t> set of parameters in </a:t>
            </a:r>
            <a:r>
              <a:rPr lang="en-GB" sz="2200" dirty="0" smtClean="0"/>
              <a:t>PDSCH-RE-Mapping QCL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7179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c06861ca-3f08-4d07-bff7-bb15bac121f4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4052</TotalTime>
  <Words>152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the QCL assumption for DM-RS Ports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ZTE</cp:lastModifiedBy>
  <cp:revision>231</cp:revision>
  <dcterms:created xsi:type="dcterms:W3CDTF">2006-08-16T00:00:00Z</dcterms:created>
  <dcterms:modified xsi:type="dcterms:W3CDTF">2017-05-16T00:43:47Z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6cbb4a32-68cb-44e5-a4f4-0c5cdbe5b100</vt:lpwstr>
  </property>
  <property fmtid="{D5CDD505-2E9C-101B-9397-08002B2CF9AE}" pid="6" name="CTP_TimeStamp">
    <vt:lpwstr>2017-05-15 02:09:59Z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