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48" r:id="rId1"/>
  </p:sldMasterIdLst>
  <p:sldIdLst>
    <p:sldId id="256" r:id="rId2"/>
    <p:sldId id="259" r:id="rId3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366FF"/>
    <a:srgbClr val="FFFF99"/>
    <a:srgbClr val="00FF00"/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69" autoAdjust="0"/>
    <p:restoredTop sz="94706" autoAdjust="0"/>
  </p:normalViewPr>
  <p:slideViewPr>
    <p:cSldViewPr snapToGrid="0">
      <p:cViewPr varScale="1">
        <p:scale>
          <a:sx n="104" d="100"/>
          <a:sy n="104" d="100"/>
        </p:scale>
        <p:origin x="-690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2017/5/16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17426369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2017/5/16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4130347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2017/5/16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41889263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2017/5/16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15460152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2017/5/16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13019952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2017/5/16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16904173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2017/5/16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15612371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2017/5/16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1296423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2017/5/16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989563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2017/5/16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29033256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2017/5/16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0860117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7BB3A8-18CC-4AAF-A149-2E675AF963AF}" type="datetimeFigureOut">
              <a:rPr kumimoji="1" lang="ja-JP" altLang="en-US" smtClean="0"/>
              <a:pPr/>
              <a:t>2017/5/16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9267834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2077707"/>
            <a:ext cx="9144000" cy="2387600"/>
          </a:xfrm>
        </p:spPr>
        <p:txBody>
          <a:bodyPr>
            <a:normAutofit/>
          </a:bodyPr>
          <a:lstStyle/>
          <a:p>
            <a:r>
              <a:rPr kumimoji="1"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WF on </a:t>
            </a:r>
            <a:r>
              <a:rPr kumimoji="1"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PT</a:t>
            </a:r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-</a:t>
            </a:r>
            <a:r>
              <a:rPr kumimoji="1"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RS</a:t>
            </a:r>
            <a:endParaRPr kumimoji="1"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4557382"/>
            <a:ext cx="9144000" cy="1655762"/>
          </a:xfrm>
        </p:spPr>
        <p:txBody>
          <a:bodyPr/>
          <a:lstStyle/>
          <a:p>
            <a:r>
              <a:rPr kumimoji="1"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NTT </a:t>
            </a:r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DOCOMO, Mitsubishi Electric, Ericsson, Sharp, IITH, CEWIT, IITM, </a:t>
            </a:r>
            <a:r>
              <a:rPr lang="en-US" altLang="ja-JP" dirty="0" err="1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Tejas</a:t>
            </a:r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Networks, Reliance </a:t>
            </a:r>
            <a:r>
              <a:rPr lang="en-US" altLang="ja-JP" dirty="0" err="1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Jio</a:t>
            </a:r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, </a:t>
            </a:r>
            <a:r>
              <a:rPr lang="en-US" altLang="ja-JP" dirty="0" err="1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Spreadtrum</a:t>
            </a:r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, Qualcomm, LGE, Nokia, </a:t>
            </a:r>
            <a:r>
              <a:rPr lang="en-US" altLang="ja-JP" dirty="0" err="1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InterDigital</a:t>
            </a:r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, [CMCC],</a:t>
            </a:r>
            <a:endParaRPr kumimoji="1"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141027" y="138205"/>
            <a:ext cx="485959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3GPP TSG RAN WG1 Meeting #</a:t>
            </a:r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89</a:t>
            </a:r>
            <a:endParaRPr lang="en-US" altLang="ja-JP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endParaRPr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Hangzhou,</a:t>
            </a:r>
            <a:r>
              <a:rPr lang="ja-JP" altLang="en-US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P. R. China, 15th</a:t>
            </a:r>
            <a:r>
              <a:rPr lang="ja-JP" altLang="en-US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–</a:t>
            </a:r>
            <a:r>
              <a:rPr lang="ja-JP" altLang="en-US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19th</a:t>
            </a:r>
            <a:r>
              <a:rPr lang="ja-JP" altLang="en-US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May</a:t>
            </a:r>
            <a:r>
              <a:rPr lang="ja-JP" altLang="en-US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ja-JP" altLang="en-US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201</a:t>
            </a:r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7</a:t>
            </a:r>
          </a:p>
          <a:p>
            <a:endParaRPr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r>
              <a:rPr lang="ja-JP" altLang="en-US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Agenda item: </a:t>
            </a:r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7.1.2.4.3</a:t>
            </a:r>
            <a:endParaRPr lang="en-US" altLang="ja-JP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10310890" y="138205"/>
            <a:ext cx="152172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R1-1709286</a:t>
            </a:r>
            <a:endParaRPr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81189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タイトル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Proposal</a:t>
            </a:r>
            <a:endParaRPr kumimoji="1"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9" name="コンテンツ プレースホルダ 8"/>
          <p:cNvSpPr>
            <a:spLocks noGrp="1"/>
          </p:cNvSpPr>
          <p:nvPr>
            <p:ph idx="1"/>
          </p:nvPr>
        </p:nvSpPr>
        <p:spPr>
          <a:xfrm>
            <a:off x="838200" y="1371600"/>
            <a:ext cx="10515600" cy="5227608"/>
          </a:xfrm>
        </p:spPr>
        <p:txBody>
          <a:bodyPr>
            <a:noAutofit/>
          </a:bodyPr>
          <a:lstStyle/>
          <a:p>
            <a:r>
              <a:rPr lang="en-US" altLang="ja-JP" sz="20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Confirm the  following working </a:t>
            </a:r>
            <a:r>
              <a:rPr lang="en-US" altLang="ja-JP" sz="20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assumption.</a:t>
            </a:r>
            <a:endParaRPr lang="en-US" altLang="ja-JP" sz="2000" dirty="0" smtClean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lvl="1"/>
            <a:r>
              <a:rPr lang="en-US" altLang="ja-JP" sz="20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Uplink PTRS for DFT-s-OFDM waveform is supported.</a:t>
            </a:r>
          </a:p>
          <a:p>
            <a:pPr lvl="2"/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Presence of PTRS for DFT-s-OFDM is UE-specifically </a:t>
            </a:r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configurable</a:t>
            </a:r>
          </a:p>
          <a:p>
            <a:pPr lvl="2"/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FFS: Pattern/density of PTRS for DFT-s-OFDM is UE-specifically configurable or </a:t>
            </a:r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not</a:t>
            </a:r>
            <a:endParaRPr lang="en-US" altLang="ja-JP" dirty="0" smtClean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r>
              <a:rPr lang="en-US" altLang="ja-JP" sz="20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Support Pre-DFT PT-RS insertion for UL DFT-S-OFDM.</a:t>
            </a:r>
          </a:p>
          <a:p>
            <a:endParaRPr lang="en-US" altLang="ja-JP" sz="2000" dirty="0" smtClean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6959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8462</TotalTime>
  <Words>106</Words>
  <Application>Microsoft Office PowerPoint</Application>
  <PresentationFormat>ユーザー設定</PresentationFormat>
  <Paragraphs>14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3" baseType="lpstr">
      <vt:lpstr>Office テーマ</vt:lpstr>
      <vt:lpstr>WF on PT-RS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multiple access scheme for NR uplink</dc:title>
  <dc:creator>sano</dc:creator>
  <cp:lastModifiedBy>Keisuke Saito</cp:lastModifiedBy>
  <cp:revision>187</cp:revision>
  <dcterms:created xsi:type="dcterms:W3CDTF">2016-05-22T13:45:11Z</dcterms:created>
  <dcterms:modified xsi:type="dcterms:W3CDTF">2017-05-16T13:18:19Z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1487153097</vt:lpwstr>
  </property>
  <property fmtid="{D5CDD505-2E9C-101B-9397-08002B2CF9AE}" pid="6" name="_2015_ms_pID_725343">
    <vt:lpwstr>(2)Rx6j/gm6TbqgjgWhy43W9013/G/9JDvRzmg6Xrcw4O+eMmGIYwX07vih20ayozU4vRFITL55
tlcl6cQ1zE9aoyzfHwhvqZaTU344ZxAqRLUBKdn5GMH9aHjc+dsgh8J2AP4m7fIkNOatxk1i
xgz5pDke9QBtjUfyvulKHqiBA1rHzQAxBUws+707/kUwAtzH6Q258pXZ32zTk0RmR13/U2hy
ADJS/kqGtbf5vRiRF8</vt:lpwstr>
  </property>
  <property fmtid="{D5CDD505-2E9C-101B-9397-08002B2CF9AE}" pid="7" name="_2015_ms_pID_7253431">
    <vt:lpwstr>IXWOdOhTV3Au0dnEv8yuA5ryTixTwe/NxWsmAAezjkEzBwSuMgKfWh
1Jd1ytdTOC83K4doodtM/WgbGps980r3sVnq2bnR7KRWQ8NEVfA3O918h+A9caWpiTQZfA9X
NcT/93glebI7Y2hxwjv4vnCxeQO/kRBmyjzRI9l+zpfM7A==</vt:lpwstr>
  </property>
</Properties>
</file>