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1" autoAdjust="0"/>
    <p:restoredTop sz="77643" autoAdjust="0"/>
  </p:normalViewPr>
  <p:slideViewPr>
    <p:cSldViewPr snapToGrid="0">
      <p:cViewPr varScale="1">
        <p:scale>
          <a:sx n="90" d="100"/>
          <a:sy n="90" d="100"/>
        </p:scale>
        <p:origin x="13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312B4-FC3E-488E-BE8A-86D67FCFED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96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WF on transmit diversity for </a:t>
            </a:r>
            <a:r>
              <a:rPr lang="en-US" b="1" dirty="0" err="1" smtClean="0"/>
              <a:t>DFTsOFDM</a:t>
            </a:r>
            <a:r>
              <a:rPr lang="en-US" b="1" dirty="0" smtClean="0"/>
              <a:t> in control channel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Mitsubishi Electric, Qualcomm, Interdigital, Ericsson, </a:t>
            </a:r>
            <a:r>
              <a:rPr lang="en-US" b="1" dirty="0" smtClean="0"/>
              <a:t>[…]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087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#88b</a:t>
            </a:r>
            <a:endParaRPr lang="en-US" b="1" dirty="0"/>
          </a:p>
          <a:p>
            <a:r>
              <a:rPr lang="en-US" b="1" dirty="0"/>
              <a:t>Spokane, USA, April 3-7, 2017</a:t>
            </a:r>
            <a:endParaRPr lang="en-US" dirty="0"/>
          </a:p>
          <a:p>
            <a:r>
              <a:rPr lang="en-US" b="1" dirty="0" smtClean="0"/>
              <a:t>Agenda item:	8.1.3.2</a:t>
            </a:r>
          </a:p>
          <a:p>
            <a:r>
              <a:rPr lang="en-US" b="1" dirty="0" smtClean="0"/>
              <a:t>Document for:	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59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/>
              <a:t>R1-1706701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RAN1#88</a:t>
            </a:r>
          </a:p>
          <a:p>
            <a:pPr lvl="1"/>
            <a:r>
              <a:rPr lang="en-US" i="1" dirty="0"/>
              <a:t>For DFT-S-OFDM, following schemes can be candidates for UL diversity schemes for UL data: CDD, </a:t>
            </a:r>
            <a:r>
              <a:rPr lang="en-US" i="1" dirty="0" err="1"/>
              <a:t>precoder</a:t>
            </a:r>
            <a:r>
              <a:rPr lang="en-US" i="1" dirty="0"/>
              <a:t> cycling, antenna port switching, SFBC, and STBC.</a:t>
            </a:r>
            <a:endParaRPr lang="fr-FR" dirty="0"/>
          </a:p>
          <a:p>
            <a:pPr lvl="2"/>
            <a:r>
              <a:rPr lang="en-US" i="1" dirty="0"/>
              <a:t>RAN1 should down select them in WI phase.</a:t>
            </a:r>
            <a:endParaRPr lang="fr-FR" dirty="0"/>
          </a:p>
          <a:p>
            <a:pPr lvl="2"/>
            <a:r>
              <a:rPr lang="en-US" i="1" dirty="0"/>
              <a:t>FFS the corresponding spec impact (if any)</a:t>
            </a:r>
            <a:endParaRPr lang="fr-FR" dirty="0"/>
          </a:p>
          <a:p>
            <a:pPr lvl="1"/>
            <a:r>
              <a:rPr lang="en-US" i="1" dirty="0"/>
              <a:t>For DFT-S-OFDM based transmission</a:t>
            </a:r>
            <a:endParaRPr lang="fr-FR" dirty="0"/>
          </a:p>
          <a:p>
            <a:pPr lvl="2"/>
            <a:r>
              <a:rPr lang="en-US" i="1" dirty="0"/>
              <a:t>PRB bundling size is the whole scheduled bandwidth if the scheduled bandwidth comprises a single cluster.</a:t>
            </a:r>
            <a:endParaRPr lang="fr-FR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fr-FR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75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Transmit diversity is of particular interest for </a:t>
            </a:r>
            <a:r>
              <a:rPr lang="en-US" dirty="0" err="1" smtClean="0"/>
              <a:t>DFTsOFDM</a:t>
            </a:r>
            <a:endParaRPr lang="en-US" dirty="0" smtClean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New low PAPR </a:t>
            </a:r>
            <a:r>
              <a:rPr lang="en-US" dirty="0" err="1" smtClean="0"/>
              <a:t>Alamouti</a:t>
            </a:r>
            <a:r>
              <a:rPr lang="en-US" dirty="0" smtClean="0"/>
              <a:t> schemes able to operate with any number of </a:t>
            </a:r>
            <a:r>
              <a:rPr lang="en-US" dirty="0" err="1" smtClean="0"/>
              <a:t>DFTsOFDM</a:t>
            </a:r>
            <a:r>
              <a:rPr lang="en-US" dirty="0" smtClean="0"/>
              <a:t> symbol were proposed (SC-SFBC, SS-STBC, STBC)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R1-1704814, R1-1705078, </a:t>
            </a:r>
            <a:r>
              <a:rPr lang="en-US" dirty="0" smtClean="0"/>
              <a:t>R1-1704813, R1-1705578</a:t>
            </a:r>
            <a:r>
              <a:rPr lang="en-US" dirty="0"/>
              <a:t>, </a:t>
            </a:r>
            <a:r>
              <a:rPr lang="en-US" dirty="0" smtClean="0"/>
              <a:t>R1-1705521</a:t>
            </a:r>
            <a:r>
              <a:rPr lang="en-US" dirty="0"/>
              <a:t>, R1-1705049</a:t>
            </a:r>
            <a:endParaRPr lang="en-US" dirty="0" smtClean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587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For </a:t>
            </a:r>
            <a:r>
              <a:rPr lang="fr-FR" dirty="0" err="1" smtClean="0"/>
              <a:t>DFTsOFDM</a:t>
            </a:r>
            <a:r>
              <a:rPr lang="fr-FR" dirty="0" smtClean="0"/>
              <a:t> in data </a:t>
            </a:r>
            <a:r>
              <a:rPr lang="fr-FR" dirty="0" err="1" smtClean="0"/>
              <a:t>channel</a:t>
            </a:r>
            <a:r>
              <a:rPr lang="fr-FR" dirty="0" smtClean="0"/>
              <a:t>, the </a:t>
            </a:r>
            <a:r>
              <a:rPr lang="fr-FR" dirty="0" err="1" smtClean="0"/>
              <a:t>following</a:t>
            </a:r>
            <a:r>
              <a:rPr lang="fr-FR" dirty="0" smtClean="0"/>
              <a:t> </a:t>
            </a:r>
            <a:r>
              <a:rPr lang="fr-FR" dirty="0" err="1" smtClean="0"/>
              <a:t>schemes</a:t>
            </a:r>
            <a:r>
              <a:rPr lang="fr-FR" dirty="0" smtClean="0"/>
              <a:t> are candidates for transmit </a:t>
            </a:r>
            <a:r>
              <a:rPr lang="fr-FR" dirty="0" err="1" smtClean="0"/>
              <a:t>diversity</a:t>
            </a:r>
            <a:r>
              <a:rPr lang="fr-FR" dirty="0" smtClean="0"/>
              <a:t>:</a:t>
            </a:r>
          </a:p>
          <a:p>
            <a:pPr lvl="1"/>
            <a:r>
              <a:rPr lang="fr-FR" dirty="0" err="1" smtClean="0"/>
              <a:t>Low</a:t>
            </a:r>
            <a:r>
              <a:rPr lang="fr-FR" dirty="0" smtClean="0"/>
              <a:t> PAPR </a:t>
            </a:r>
            <a:r>
              <a:rPr lang="fr-FR" dirty="0" err="1" smtClean="0"/>
              <a:t>Alamouti-based</a:t>
            </a:r>
            <a:r>
              <a:rPr lang="fr-FR" dirty="0" smtClean="0"/>
              <a:t> transmit </a:t>
            </a:r>
            <a:r>
              <a:rPr lang="fr-FR" dirty="0" err="1" smtClean="0"/>
              <a:t>diversity</a:t>
            </a:r>
            <a:r>
              <a:rPr lang="fr-FR" dirty="0" smtClean="0"/>
              <a:t> </a:t>
            </a:r>
            <a:r>
              <a:rPr lang="fr-FR" dirty="0" err="1" smtClean="0"/>
              <a:t>applied</a:t>
            </a:r>
            <a:r>
              <a:rPr lang="fr-FR" dirty="0" smtClean="0"/>
              <a:t> in </a:t>
            </a:r>
            <a:r>
              <a:rPr lang="fr-FR" dirty="0" err="1" smtClean="0"/>
              <a:t>frequency</a:t>
            </a:r>
            <a:r>
              <a:rPr lang="fr-FR" dirty="0" smtClean="0"/>
              <a:t> or time </a:t>
            </a:r>
            <a:r>
              <a:rPr lang="fr-FR" dirty="0" err="1" smtClean="0"/>
              <a:t>domain</a:t>
            </a:r>
            <a:r>
              <a:rPr lang="fr-FR" dirty="0" smtClean="0"/>
              <a:t>, transparent transmit </a:t>
            </a:r>
            <a:r>
              <a:rPr lang="fr-FR" dirty="0" err="1" smtClean="0"/>
              <a:t>diversity</a:t>
            </a:r>
            <a:r>
              <a:rPr lang="fr-FR" dirty="0" smtClean="0"/>
              <a:t> (</a:t>
            </a:r>
            <a:r>
              <a:rPr lang="fr-FR" dirty="0" err="1" smtClean="0"/>
              <a:t>e.g</a:t>
            </a:r>
            <a:r>
              <a:rPr lang="fr-FR" dirty="0" smtClean="0"/>
              <a:t>. short </a:t>
            </a:r>
            <a:r>
              <a:rPr lang="fr-FR" dirty="0" err="1" smtClean="0"/>
              <a:t>delay</a:t>
            </a:r>
            <a:r>
              <a:rPr lang="fr-FR" dirty="0" smtClean="0"/>
              <a:t> CDD), time </a:t>
            </a:r>
            <a:r>
              <a:rPr lang="fr-FR" dirty="0" err="1" smtClean="0"/>
              <a:t>domain</a:t>
            </a:r>
            <a:r>
              <a:rPr lang="fr-FR" dirty="0" smtClean="0"/>
              <a:t> </a:t>
            </a:r>
            <a:r>
              <a:rPr lang="fr-FR" dirty="0" err="1" smtClean="0"/>
              <a:t>beam</a:t>
            </a:r>
            <a:r>
              <a:rPr lang="fr-FR" dirty="0" smtClean="0"/>
              <a:t> </a:t>
            </a:r>
            <a:r>
              <a:rPr lang="fr-FR" dirty="0" err="1" smtClean="0"/>
              <a:t>cycling</a:t>
            </a:r>
            <a:endParaRPr lang="fr-FR" dirty="0" smtClean="0"/>
          </a:p>
          <a:p>
            <a:pPr lvl="1"/>
            <a:r>
              <a:rPr lang="fr-FR" dirty="0" smtClean="0"/>
              <a:t>FFS: for </a:t>
            </a:r>
            <a:r>
              <a:rPr lang="en-US" dirty="0" smtClean="0"/>
              <a:t>which</a:t>
            </a:r>
            <a:r>
              <a:rPr lang="fr-FR" dirty="0" smtClean="0"/>
              <a:t> PUCCH format and/or </a:t>
            </a:r>
            <a:r>
              <a:rPr lang="fr-FR" dirty="0" err="1" smtClean="0"/>
              <a:t>payload</a:t>
            </a:r>
            <a:r>
              <a:rPr lang="fr-FR" dirty="0" smtClean="0"/>
              <a:t> size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31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205</Words>
  <Application>Microsoft Office PowerPoint</Application>
  <PresentationFormat>Grand écran</PresentationFormat>
  <Paragraphs>26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transmit diversity for DFTsOFDM in control channel</vt:lpstr>
      <vt:lpstr>Background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Cristina Ciochina</cp:lastModifiedBy>
  <cp:revision>71</cp:revision>
  <dcterms:created xsi:type="dcterms:W3CDTF">2017-02-13T23:02:11Z</dcterms:created>
  <dcterms:modified xsi:type="dcterms:W3CDTF">2017-04-06T23:12:22Z</dcterms:modified>
</cp:coreProperties>
</file>